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7"/>
  </p:notesMasterIdLst>
  <p:sldIdLst>
    <p:sldId id="256" r:id="rId2"/>
    <p:sldId id="257" r:id="rId3"/>
    <p:sldId id="355" r:id="rId4"/>
    <p:sldId id="409" r:id="rId5"/>
    <p:sldId id="406" r:id="rId6"/>
    <p:sldId id="362" r:id="rId7"/>
    <p:sldId id="363" r:id="rId8"/>
    <p:sldId id="261" r:id="rId9"/>
    <p:sldId id="360" r:id="rId10"/>
    <p:sldId id="396" r:id="rId11"/>
    <p:sldId id="365" r:id="rId12"/>
    <p:sldId id="364" r:id="rId13"/>
    <p:sldId id="397" r:id="rId14"/>
    <p:sldId id="398" r:id="rId15"/>
    <p:sldId id="361" r:id="rId16"/>
    <p:sldId id="366" r:id="rId17"/>
    <p:sldId id="386" r:id="rId18"/>
    <p:sldId id="387" r:id="rId19"/>
    <p:sldId id="388" r:id="rId20"/>
    <p:sldId id="390" r:id="rId21"/>
    <p:sldId id="391" r:id="rId22"/>
    <p:sldId id="392" r:id="rId23"/>
    <p:sldId id="393" r:id="rId24"/>
    <p:sldId id="367" r:id="rId25"/>
    <p:sldId id="401" r:id="rId26"/>
    <p:sldId id="402" r:id="rId27"/>
    <p:sldId id="400" r:id="rId28"/>
    <p:sldId id="370" r:id="rId29"/>
    <p:sldId id="371" r:id="rId30"/>
    <p:sldId id="372" r:id="rId31"/>
    <p:sldId id="373" r:id="rId32"/>
    <p:sldId id="375" r:id="rId33"/>
    <p:sldId id="376" r:id="rId34"/>
    <p:sldId id="377" r:id="rId35"/>
    <p:sldId id="378" r:id="rId36"/>
    <p:sldId id="379" r:id="rId37"/>
    <p:sldId id="374" r:id="rId38"/>
    <p:sldId id="380" r:id="rId39"/>
    <p:sldId id="381" r:id="rId40"/>
    <p:sldId id="382" r:id="rId41"/>
    <p:sldId id="383" r:id="rId42"/>
    <p:sldId id="385" r:id="rId43"/>
    <p:sldId id="384" r:id="rId44"/>
    <p:sldId id="351" r:id="rId45"/>
    <p:sldId id="407" r:id="rId46"/>
  </p:sldIdLst>
  <p:sldSz cx="10080625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653" y="-6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zh-TW" sz="1800" b="0" strike="noStrike" spc="-1">
                <a:solidFill>
                  <a:schemeClr val="dk1"/>
                </a:solidFill>
                <a:latin typeface="Arial"/>
              </a:rPr>
              <a:t>請按這裡移動投影片</a:t>
            </a:r>
            <a:endParaRPr lang="en-US" sz="1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6000">
              <a:buNone/>
            </a:pPr>
            <a:r>
              <a:rPr lang="zh-TW" sz="2000" b="0" strike="noStrike" spc="-1">
                <a:solidFill>
                  <a:srgbClr val="000000"/>
                </a:solidFill>
                <a:latin typeface="Arial"/>
              </a:rPr>
              <a:t>請按這裡編輯備註格式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&lt;頁首&gt;</a:t>
            </a:r>
          </a:p>
        </p:txBody>
      </p:sp>
      <p:sp>
        <p:nvSpPr>
          <p:cNvPr id="44" name="PlaceHolder 4"/>
          <p:cNvSpPr>
            <a:spLocks noGrp="1"/>
          </p:cNvSpPr>
          <p:nvPr>
            <p:ph type="dt" idx="4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 algn="r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&lt;日期/時間&gt;</a:t>
            </a:r>
          </a:p>
        </p:txBody>
      </p:sp>
      <p:sp>
        <p:nvSpPr>
          <p:cNvPr id="45" name="PlaceHolder 5"/>
          <p:cNvSpPr>
            <a:spLocks noGrp="1"/>
          </p:cNvSpPr>
          <p:nvPr>
            <p:ph type="ftr" idx="5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&lt;頁尾&gt;</a:t>
            </a:r>
          </a:p>
        </p:txBody>
      </p:sp>
      <p:sp>
        <p:nvSpPr>
          <p:cNvPr id="46" name="PlaceHolder 6"/>
          <p:cNvSpPr>
            <a:spLocks noGrp="1"/>
          </p:cNvSpPr>
          <p:nvPr>
            <p:ph type="sldNum" idx="6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fld id="{DFC2A51C-8398-483C-8158-BA6A6830F280}" type="slidenum"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‹#›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833438" y="812800"/>
            <a:ext cx="5892800" cy="400843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 stage('Nexus Evaluate') {             steps {                </a:t>
            </a:r>
            <a:r>
              <a:rPr lang="en-US" altLang="zh-TW" dirty="0" err="1" smtClean="0"/>
              <a:t>nexusPolicyEvaluation</a:t>
            </a:r>
            <a:r>
              <a:rPr lang="en-US" altLang="zh-TW" dirty="0" smtClean="0"/>
              <a:t> (                    </a:t>
            </a:r>
            <a:r>
              <a:rPr lang="en-US" altLang="zh-TW" dirty="0" err="1" smtClean="0"/>
              <a:t>advancedProperties</a:t>
            </a:r>
            <a:r>
              <a:rPr lang="en-US" altLang="zh-TW" dirty="0" smtClean="0"/>
              <a:t>: '', //</a:t>
            </a:r>
            <a:r>
              <a:rPr lang="zh-TW" altLang="en-US" dirty="0" smtClean="0"/>
              <a:t>預設空白                    </a:t>
            </a:r>
            <a:r>
              <a:rPr lang="en-US" altLang="zh-TW" dirty="0" err="1" smtClean="0"/>
              <a:t>enableDebugLogging</a:t>
            </a:r>
            <a:r>
              <a:rPr lang="en-US" altLang="zh-TW" dirty="0" smtClean="0"/>
              <a:t>: true, //</a:t>
            </a:r>
            <a:r>
              <a:rPr lang="zh-TW" altLang="en-US" dirty="0" smtClean="0"/>
              <a:t>是否開啟</a:t>
            </a:r>
            <a:r>
              <a:rPr lang="en-US" altLang="zh-TW" dirty="0" smtClean="0"/>
              <a:t>Debug log                    </a:t>
            </a:r>
            <a:r>
              <a:rPr lang="en-US" altLang="zh-TW" dirty="0" err="1" smtClean="0"/>
              <a:t>failBuildOnNetworkError</a:t>
            </a:r>
            <a:r>
              <a:rPr lang="en-US" altLang="zh-TW" dirty="0" smtClean="0"/>
              <a:t>: true, //</a:t>
            </a:r>
            <a:r>
              <a:rPr lang="zh-TW" altLang="en-US" dirty="0" smtClean="0"/>
              <a:t>如果連不上</a:t>
            </a:r>
            <a:r>
              <a:rPr lang="en-US" altLang="zh-TW" dirty="0" smtClean="0"/>
              <a:t>IQ Server </a:t>
            </a:r>
            <a:r>
              <a:rPr lang="zh-TW" altLang="en-US" dirty="0" smtClean="0"/>
              <a:t>是否中斷 </a:t>
            </a:r>
            <a:r>
              <a:rPr lang="en-US" altLang="zh-TW" dirty="0" smtClean="0"/>
              <a:t>build                    </a:t>
            </a:r>
            <a:r>
              <a:rPr lang="en-US" altLang="zh-TW" dirty="0" err="1" smtClean="0"/>
              <a:t>iqApplication</a:t>
            </a:r>
            <a:r>
              <a:rPr lang="en-US" altLang="zh-TW" dirty="0" smtClean="0"/>
              <a:t>: '</a:t>
            </a:r>
            <a:r>
              <a:rPr lang="en-US" altLang="zh-TW" dirty="0" err="1" smtClean="0"/>
              <a:t>unlts</a:t>
            </a:r>
            <a:r>
              <a:rPr lang="en-US" altLang="zh-TW" dirty="0" smtClean="0"/>
              <a:t>', //</a:t>
            </a:r>
            <a:r>
              <a:rPr lang="zh-TW" altLang="en-US" dirty="0" smtClean="0"/>
              <a:t>指定哪一個 </a:t>
            </a:r>
            <a:r>
              <a:rPr lang="en-US" altLang="zh-TW" dirty="0" smtClean="0"/>
              <a:t>IQ Server application </a:t>
            </a:r>
            <a:r>
              <a:rPr lang="zh-TW" altLang="en-US" dirty="0" smtClean="0"/>
              <a:t>做掃描 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Gitlab</a:t>
            </a:r>
            <a:r>
              <a:rPr lang="en-US" altLang="zh-TW" dirty="0" smtClean="0"/>
              <a:t> Project Name)                    </a:t>
            </a:r>
            <a:r>
              <a:rPr lang="en-US" altLang="zh-TW" dirty="0" err="1" smtClean="0"/>
              <a:t>iqInstanceId</a:t>
            </a:r>
            <a:r>
              <a:rPr lang="en-US" altLang="zh-TW" dirty="0" smtClean="0"/>
              <a:t>: '</a:t>
            </a:r>
            <a:r>
              <a:rPr lang="en-US" altLang="zh-TW" dirty="0" err="1" smtClean="0"/>
              <a:t>sonatype</a:t>
            </a:r>
            <a:r>
              <a:rPr lang="en-US" altLang="zh-TW" dirty="0" smtClean="0"/>
              <a:t>-dev', //Jenkins server </a:t>
            </a:r>
            <a:r>
              <a:rPr lang="zh-TW" altLang="en-US" dirty="0" smtClean="0"/>
              <a:t>的 </a:t>
            </a:r>
            <a:r>
              <a:rPr lang="en-US" altLang="zh-TW" dirty="0" smtClean="0"/>
              <a:t>IQ server </a:t>
            </a:r>
            <a:r>
              <a:rPr lang="zh-TW" altLang="en-US" dirty="0" smtClean="0"/>
              <a:t>使用者                    </a:t>
            </a:r>
            <a:r>
              <a:rPr lang="en-US" altLang="zh-TW" dirty="0" err="1" smtClean="0"/>
              <a:t>iqScanPatterns</a:t>
            </a:r>
            <a:r>
              <a:rPr lang="en-US" altLang="zh-TW" dirty="0" smtClean="0"/>
              <a:t>: [[</a:t>
            </a:r>
            <a:r>
              <a:rPr lang="en-US" altLang="zh-TW" dirty="0" err="1" smtClean="0"/>
              <a:t>scanPattern</a:t>
            </a:r>
            <a:r>
              <a:rPr lang="en-US" altLang="zh-TW" dirty="0" smtClean="0"/>
              <a:t>: '**/target/*.jar'], [</a:t>
            </a:r>
            <a:r>
              <a:rPr lang="en-US" altLang="zh-TW" dirty="0" err="1" smtClean="0"/>
              <a:t>scanPattern</a:t>
            </a:r>
            <a:r>
              <a:rPr lang="en-US" altLang="zh-TW" dirty="0" smtClean="0"/>
              <a:t>: '**/target/*.war']], //</a:t>
            </a:r>
            <a:r>
              <a:rPr lang="zh-TW" altLang="en-US" dirty="0" smtClean="0"/>
              <a:t>要掃描的檔案路徑</a:t>
            </a:r>
            <a:r>
              <a:rPr lang="en-US" altLang="zh-TW" dirty="0" smtClean="0"/>
              <a:t>(</a:t>
            </a:r>
            <a:r>
              <a:rPr lang="zh-TW" altLang="en-US" dirty="0" smtClean="0"/>
              <a:t>這裡指掃描所有</a:t>
            </a:r>
            <a:r>
              <a:rPr lang="en-US" altLang="zh-TW" dirty="0" smtClean="0"/>
              <a:t>Target</a:t>
            </a:r>
            <a:r>
              <a:rPr lang="zh-TW" altLang="en-US" dirty="0" smtClean="0"/>
              <a:t>下面的 </a:t>
            </a:r>
            <a:r>
              <a:rPr lang="en-US" altLang="zh-TW" dirty="0" smtClean="0"/>
              <a:t>Jar file)                    </a:t>
            </a:r>
            <a:r>
              <a:rPr lang="en-US" altLang="zh-TW" dirty="0" err="1" smtClean="0"/>
              <a:t>iqStage</a:t>
            </a:r>
            <a:r>
              <a:rPr lang="en-US" altLang="zh-TW" dirty="0" smtClean="0"/>
              <a:t>: 'build',                    </a:t>
            </a:r>
            <a:r>
              <a:rPr lang="en-US" altLang="zh-TW" dirty="0" err="1" smtClean="0"/>
              <a:t>jobCredentialsId</a:t>
            </a:r>
            <a:r>
              <a:rPr lang="en-US" altLang="zh-TW" dirty="0" smtClean="0"/>
              <a:t>: '</a:t>
            </a:r>
            <a:r>
              <a:rPr lang="en-US" altLang="zh-TW" dirty="0" err="1" smtClean="0"/>
              <a:t>sonatype</a:t>
            </a:r>
            <a:r>
              <a:rPr lang="en-US" altLang="zh-TW" dirty="0" smtClean="0"/>
              <a:t>-lifecycle-scan'                 )            }            post {                failure {                    echo '</a:t>
            </a:r>
            <a:r>
              <a:rPr lang="zh-TW" altLang="en-US" dirty="0" smtClean="0"/>
              <a:t>偵測到違規中高風險檔案，中斷 </a:t>
            </a:r>
            <a:r>
              <a:rPr lang="en-US" altLang="zh-TW" dirty="0" smtClean="0"/>
              <a:t>pipeline </a:t>
            </a:r>
            <a:r>
              <a:rPr lang="zh-TW" altLang="en-US" dirty="0" smtClean="0"/>
              <a:t>執行，請至 </a:t>
            </a:r>
            <a:r>
              <a:rPr lang="en-US" altLang="zh-TW" dirty="0" smtClean="0"/>
              <a:t>Build# Log </a:t>
            </a:r>
            <a:r>
              <a:rPr lang="zh-TW" altLang="en-US" dirty="0" smtClean="0"/>
              <a:t>中查看掃描報告。</a:t>
            </a:r>
            <a:r>
              <a:rPr lang="en-US" altLang="zh-TW" dirty="0" smtClean="0"/>
              <a:t>'                }                success {                    echo '</a:t>
            </a:r>
            <a:r>
              <a:rPr lang="zh-TW" altLang="en-US" dirty="0" smtClean="0"/>
              <a:t>掃描成功，沒有偵測到違規風險檔案。</a:t>
            </a:r>
            <a:r>
              <a:rPr lang="en-US" altLang="zh-TW" dirty="0" smtClean="0"/>
              <a:t>'                }            }        }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indent="0" algn="r">
              <a:buNone/>
            </a:pPr>
            <a:fld id="{DFC2A51C-8398-483C-8158-BA6A6830F280}" type="slidenum">
              <a:rPr lang="en-US" sz="1400" b="0" strike="noStrike" spc="-1" smtClean="0">
                <a:solidFill>
                  <a:srgbClr val="000000"/>
                </a:solidFill>
                <a:latin typeface="Times New Roman"/>
              </a:rPr>
              <a:t>15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9114069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833438" y="812800"/>
            <a:ext cx="5892800" cy="400843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indent="0" algn="r">
              <a:buNone/>
            </a:pPr>
            <a:fld id="{DFC2A51C-8398-483C-8158-BA6A6830F280}" type="slidenum">
              <a:rPr lang="en-US" sz="1400" b="0" strike="noStrike" spc="-1" smtClean="0">
                <a:solidFill>
                  <a:srgbClr val="000000"/>
                </a:solidFill>
                <a:latin typeface="Times New Roman"/>
              </a:rPr>
              <a:t>24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6851693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833438" y="812800"/>
            <a:ext cx="5892800" cy="400843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indent="0" algn="r">
              <a:buNone/>
            </a:pPr>
            <a:fld id="{DFC2A51C-8398-483C-8158-BA6A6830F280}" type="slidenum">
              <a:rPr lang="en-US" sz="1400" b="0" strike="noStrike" spc="-1" smtClean="0">
                <a:solidFill>
                  <a:srgbClr val="000000"/>
                </a:solidFill>
                <a:latin typeface="Times New Roman"/>
              </a:rPr>
              <a:t>25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0245618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833438" y="812800"/>
            <a:ext cx="5892800" cy="400843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indent="0" algn="r">
              <a:buNone/>
            </a:pPr>
            <a:fld id="{DFC2A51C-8398-483C-8158-BA6A6830F280}" type="slidenum">
              <a:rPr lang="en-US" sz="1400" b="0" strike="noStrike" spc="-1" smtClean="0">
                <a:solidFill>
                  <a:srgbClr val="000000"/>
                </a:solidFill>
                <a:latin typeface="Times New Roman"/>
              </a:rPr>
              <a:t>26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59880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833438" y="812800"/>
            <a:ext cx="5892800" cy="400843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indent="0" algn="r">
              <a:buNone/>
            </a:pPr>
            <a:fld id="{DFC2A51C-8398-483C-8158-BA6A6830F280}" type="slidenum">
              <a:rPr lang="en-US" sz="1400" b="0" strike="noStrike" spc="-1" smtClean="0">
                <a:solidFill>
                  <a:srgbClr val="000000"/>
                </a:solidFill>
                <a:latin typeface="Times New Roman"/>
              </a:rPr>
              <a:t>27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544631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833438" y="812800"/>
            <a:ext cx="5892800" cy="400843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indent="0" algn="r">
              <a:buNone/>
            </a:pPr>
            <a:fld id="{DFC2A51C-8398-483C-8158-BA6A6830F280}" type="slidenum">
              <a:rPr lang="en-US" sz="1400" b="0" strike="noStrike" spc="-1" smtClean="0">
                <a:solidFill>
                  <a:srgbClr val="000000"/>
                </a:solidFill>
                <a:latin typeface="Times New Roman"/>
              </a:rPr>
              <a:t>28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1478241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833438" y="812800"/>
            <a:ext cx="5892800" cy="400843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indent="0" algn="r">
              <a:buNone/>
            </a:pPr>
            <a:fld id="{DFC2A51C-8398-483C-8158-BA6A6830F280}" type="slidenum">
              <a:rPr lang="en-US" sz="1400" b="0" strike="noStrike" spc="-1" smtClean="0">
                <a:solidFill>
                  <a:srgbClr val="000000"/>
                </a:solidFill>
                <a:latin typeface="Times New Roman"/>
              </a:rPr>
              <a:t>29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810752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833438" y="812800"/>
            <a:ext cx="5892800" cy="400843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indent="0" algn="r">
              <a:buNone/>
            </a:pPr>
            <a:fld id="{DFC2A51C-8398-483C-8158-BA6A6830F280}" type="slidenum">
              <a:rPr lang="en-US" sz="1400" b="0" strike="noStrike" spc="-1" smtClean="0">
                <a:solidFill>
                  <a:srgbClr val="000000"/>
                </a:solidFill>
                <a:latin typeface="Times New Roman"/>
              </a:rPr>
              <a:t>30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5660070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833438" y="812800"/>
            <a:ext cx="5892800" cy="400843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indent="0" algn="r">
              <a:buNone/>
            </a:pPr>
            <a:fld id="{DFC2A51C-8398-483C-8158-BA6A6830F280}" type="slidenum">
              <a:rPr lang="en-US" sz="1400" b="0" strike="noStrike" spc="-1" smtClean="0">
                <a:solidFill>
                  <a:srgbClr val="000000"/>
                </a:solidFill>
                <a:latin typeface="Times New Roman"/>
              </a:rPr>
              <a:t>31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92687719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833438" y="812800"/>
            <a:ext cx="5892800" cy="400843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indent="0" algn="r">
              <a:buNone/>
            </a:pPr>
            <a:fld id="{DFC2A51C-8398-483C-8158-BA6A6830F280}" type="slidenum">
              <a:rPr lang="en-US" sz="1400" b="0" strike="noStrike" spc="-1" smtClean="0">
                <a:solidFill>
                  <a:srgbClr val="000000"/>
                </a:solidFill>
                <a:latin typeface="Times New Roman"/>
              </a:rPr>
              <a:t>32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1995184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833438" y="812800"/>
            <a:ext cx="5892800" cy="400843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indent="0" algn="r">
              <a:buNone/>
            </a:pPr>
            <a:fld id="{DFC2A51C-8398-483C-8158-BA6A6830F280}" type="slidenum">
              <a:rPr lang="en-US" sz="1400" b="0" strike="noStrike" spc="-1" smtClean="0">
                <a:solidFill>
                  <a:srgbClr val="000000"/>
                </a:solidFill>
                <a:latin typeface="Times New Roman"/>
              </a:rPr>
              <a:t>33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87848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833438" y="812800"/>
            <a:ext cx="5892800" cy="400843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indent="0" algn="r">
              <a:buNone/>
            </a:pPr>
            <a:fld id="{DFC2A51C-8398-483C-8158-BA6A6830F280}" type="slidenum">
              <a:rPr lang="en-US" sz="1400" b="0" strike="noStrike" spc="-1" smtClean="0">
                <a:solidFill>
                  <a:srgbClr val="000000"/>
                </a:solidFill>
                <a:latin typeface="Times New Roman"/>
              </a:rPr>
              <a:t>16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18895333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833438" y="812800"/>
            <a:ext cx="5892800" cy="400843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indent="0" algn="r">
              <a:buNone/>
            </a:pPr>
            <a:fld id="{DFC2A51C-8398-483C-8158-BA6A6830F280}" type="slidenum">
              <a:rPr lang="en-US" sz="1400" b="0" strike="noStrike" spc="-1" smtClean="0">
                <a:solidFill>
                  <a:srgbClr val="000000"/>
                </a:solidFill>
                <a:latin typeface="Times New Roman"/>
              </a:rPr>
              <a:t>34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0059797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833438" y="812800"/>
            <a:ext cx="5892800" cy="400843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indent="0" algn="r">
              <a:buNone/>
            </a:pPr>
            <a:fld id="{DFC2A51C-8398-483C-8158-BA6A6830F280}" type="slidenum">
              <a:rPr lang="en-US" sz="1400" b="0" strike="noStrike" spc="-1" smtClean="0">
                <a:solidFill>
                  <a:srgbClr val="000000"/>
                </a:solidFill>
                <a:latin typeface="Times New Roman"/>
              </a:rPr>
              <a:t>35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5768814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833438" y="812800"/>
            <a:ext cx="5892800" cy="400843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indent="0" algn="r">
              <a:buNone/>
            </a:pPr>
            <a:fld id="{DFC2A51C-8398-483C-8158-BA6A6830F280}" type="slidenum">
              <a:rPr lang="en-US" sz="1400" b="0" strike="noStrike" spc="-1" smtClean="0">
                <a:solidFill>
                  <a:srgbClr val="000000"/>
                </a:solidFill>
                <a:latin typeface="Times New Roman"/>
              </a:rPr>
              <a:t>36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12914567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833438" y="812800"/>
            <a:ext cx="5892800" cy="400843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indent="0" algn="r">
              <a:buNone/>
            </a:pPr>
            <a:fld id="{DFC2A51C-8398-483C-8158-BA6A6830F280}" type="slidenum">
              <a:rPr lang="en-US" sz="1400" b="0" strike="noStrike" spc="-1" smtClean="0">
                <a:solidFill>
                  <a:srgbClr val="000000"/>
                </a:solidFill>
                <a:latin typeface="Times New Roman"/>
              </a:rPr>
              <a:t>37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2118284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833438" y="812800"/>
            <a:ext cx="5892800" cy="400843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indent="0" algn="r">
              <a:buNone/>
            </a:pPr>
            <a:fld id="{DFC2A51C-8398-483C-8158-BA6A6830F280}" type="slidenum">
              <a:rPr lang="en-US" sz="1400" b="0" strike="noStrike" spc="-1" smtClean="0">
                <a:solidFill>
                  <a:srgbClr val="000000"/>
                </a:solidFill>
                <a:latin typeface="Times New Roman"/>
              </a:rPr>
              <a:t>38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4439367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833438" y="812800"/>
            <a:ext cx="5892800" cy="400843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indent="0" algn="r">
              <a:buNone/>
            </a:pPr>
            <a:fld id="{DFC2A51C-8398-483C-8158-BA6A6830F280}" type="slidenum">
              <a:rPr lang="en-US" sz="1400" b="0" strike="noStrike" spc="-1" smtClean="0">
                <a:solidFill>
                  <a:srgbClr val="000000"/>
                </a:solidFill>
                <a:latin typeface="Times New Roman"/>
              </a:rPr>
              <a:t>39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1095113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833438" y="812800"/>
            <a:ext cx="5892800" cy="400843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indent="0" algn="r">
              <a:buNone/>
            </a:pPr>
            <a:fld id="{DFC2A51C-8398-483C-8158-BA6A6830F280}" type="slidenum">
              <a:rPr lang="en-US" sz="1400" b="0" strike="noStrike" spc="-1" smtClean="0">
                <a:solidFill>
                  <a:srgbClr val="000000"/>
                </a:solidFill>
                <a:latin typeface="Times New Roman"/>
              </a:rPr>
              <a:t>40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2496947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833438" y="812800"/>
            <a:ext cx="5892800" cy="400843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indent="0" algn="r">
              <a:buNone/>
            </a:pPr>
            <a:fld id="{DFC2A51C-8398-483C-8158-BA6A6830F280}" type="slidenum">
              <a:rPr lang="en-US" sz="1400" b="0" strike="noStrike" spc="-1" smtClean="0">
                <a:solidFill>
                  <a:srgbClr val="000000"/>
                </a:solidFill>
                <a:latin typeface="Times New Roman"/>
              </a:rPr>
              <a:t>41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2087390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0" y="81288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652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6000">
              <a:buNone/>
            </a:pP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3" name="PlaceHolder 3"/>
          <p:cNvSpPr>
            <a:spLocks noGrp="1"/>
          </p:cNvSpPr>
          <p:nvPr>
            <p:ph type="sldNum" idx="7"/>
          </p:nvPr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en-US" sz="1400" b="0" strike="noStrike" spc="-1">
                <a:solidFill>
                  <a:srgbClr val="000000"/>
                </a:solidFill>
                <a:latin typeface="Times New Roman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E7F80A29-FF44-4BC2-BCA2-09E2A351AF56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44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60463" y="1143000"/>
            <a:ext cx="453707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0" name="Google Shape;130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1" name="Google Shape;131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45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233477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833438" y="812800"/>
            <a:ext cx="5892800" cy="400843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indent="0" algn="r">
              <a:buNone/>
            </a:pPr>
            <a:fld id="{DFC2A51C-8398-483C-8158-BA6A6830F280}" type="slidenum">
              <a:rPr lang="en-US" sz="1400" b="0" strike="noStrike" spc="-1" smtClean="0">
                <a:solidFill>
                  <a:srgbClr val="000000"/>
                </a:solidFill>
                <a:latin typeface="Times New Roman"/>
              </a:rPr>
              <a:t>17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149812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833438" y="812800"/>
            <a:ext cx="5892800" cy="400843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indent="0" algn="r">
              <a:buNone/>
            </a:pPr>
            <a:fld id="{DFC2A51C-8398-483C-8158-BA6A6830F280}" type="slidenum">
              <a:rPr lang="en-US" sz="1400" b="0" strike="noStrike" spc="-1" smtClean="0">
                <a:solidFill>
                  <a:srgbClr val="000000"/>
                </a:solidFill>
                <a:latin typeface="Times New Roman"/>
              </a:rPr>
              <a:t>18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419658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833438" y="812800"/>
            <a:ext cx="5892800" cy="400843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indent="0" algn="r">
              <a:buNone/>
            </a:pPr>
            <a:fld id="{DFC2A51C-8398-483C-8158-BA6A6830F280}" type="slidenum">
              <a:rPr lang="en-US" sz="1400" b="0" strike="noStrike" spc="-1" smtClean="0">
                <a:solidFill>
                  <a:srgbClr val="000000"/>
                </a:solidFill>
                <a:latin typeface="Times New Roman"/>
              </a:rPr>
              <a:t>19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416105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833438" y="812800"/>
            <a:ext cx="5892800" cy="400843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indent="0" algn="r">
              <a:buNone/>
            </a:pPr>
            <a:fld id="{DFC2A51C-8398-483C-8158-BA6A6830F280}" type="slidenum">
              <a:rPr lang="en-US" sz="1400" b="0" strike="noStrike" spc="-1" smtClean="0">
                <a:solidFill>
                  <a:srgbClr val="000000"/>
                </a:solidFill>
                <a:latin typeface="Times New Roman"/>
              </a:rPr>
              <a:t>20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576076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833438" y="812800"/>
            <a:ext cx="5892800" cy="400843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indent="0" algn="r">
              <a:buNone/>
            </a:pPr>
            <a:fld id="{DFC2A51C-8398-483C-8158-BA6A6830F280}" type="slidenum">
              <a:rPr lang="en-US" sz="1400" b="0" strike="noStrike" spc="-1" smtClean="0">
                <a:solidFill>
                  <a:srgbClr val="000000"/>
                </a:solidFill>
                <a:latin typeface="Times New Roman"/>
              </a:rPr>
              <a:t>21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69417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833438" y="812800"/>
            <a:ext cx="5892800" cy="400843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indent="0" algn="r">
              <a:buNone/>
            </a:pPr>
            <a:fld id="{DFC2A51C-8398-483C-8158-BA6A6830F280}" type="slidenum">
              <a:rPr lang="en-US" sz="1400" b="0" strike="noStrike" spc="-1" smtClean="0">
                <a:solidFill>
                  <a:srgbClr val="000000"/>
                </a:solidFill>
                <a:latin typeface="Times New Roman"/>
              </a:rPr>
              <a:t>22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386047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833438" y="812800"/>
            <a:ext cx="5892800" cy="400843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indent="0" algn="r">
              <a:buNone/>
            </a:pPr>
            <a:fld id="{DFC2A51C-8398-483C-8158-BA6A6830F280}" type="slidenum">
              <a:rPr lang="en-US" sz="1400" b="0" strike="noStrike" spc="-1" smtClean="0">
                <a:solidFill>
                  <a:srgbClr val="000000"/>
                </a:solidFill>
                <a:latin typeface="Times New Roman"/>
              </a:rPr>
              <a:t>23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940300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2AAB0DA4-342D-49C6-B2B6-655664CD2B0F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273600"/>
            <a:ext cx="907200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504000" y="1604520"/>
            <a:ext cx="90720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504000" y="3682080"/>
            <a:ext cx="90720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503F6094-DC21-4F05-98BC-4D1B2FFFD070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04000" y="273600"/>
            <a:ext cx="907200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504000" y="1604520"/>
            <a:ext cx="442692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5152680" y="1604520"/>
            <a:ext cx="442692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504000" y="3682080"/>
            <a:ext cx="442692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5152680" y="3682080"/>
            <a:ext cx="442692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8EB9001F-3F88-4467-9E16-177F4440AC09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04000" y="273600"/>
            <a:ext cx="907200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504000" y="1604520"/>
            <a:ext cx="2921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3571560" y="1604520"/>
            <a:ext cx="2921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6639120" y="1604520"/>
            <a:ext cx="2921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504000" y="3682080"/>
            <a:ext cx="2921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3571560" y="3682080"/>
            <a:ext cx="2921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6639120" y="3682080"/>
            <a:ext cx="2921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D49AD7C2-8EF5-4748-9538-AF5B02CBCBDF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andard">
  <p:cSld name="Standard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4"/>
          <p:cNvSpPr/>
          <p:nvPr/>
        </p:nvSpPr>
        <p:spPr>
          <a:xfrm rot="10800000" flipH="1">
            <a:off x="0" y="0"/>
            <a:ext cx="10080625" cy="1714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2994" tIns="31488" rIns="62994" bIns="31488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60"/>
              <a:buFont typeface="Arial"/>
              <a:buNone/>
            </a:pPr>
            <a:endParaRPr sz="1488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Google Shape;40;p4"/>
          <p:cNvSpPr txBox="1">
            <a:spLocks noGrp="1"/>
          </p:cNvSpPr>
          <p:nvPr>
            <p:ph type="title"/>
          </p:nvPr>
        </p:nvSpPr>
        <p:spPr>
          <a:xfrm>
            <a:off x="315020" y="571500"/>
            <a:ext cx="8505527" cy="9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248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4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4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4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4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4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4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4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4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" name="Google Shape;41;p4"/>
          <p:cNvSpPr txBox="1">
            <a:spLocks noGrp="1"/>
          </p:cNvSpPr>
          <p:nvPr>
            <p:ph type="body" idx="1"/>
          </p:nvPr>
        </p:nvSpPr>
        <p:spPr>
          <a:xfrm>
            <a:off x="315020" y="220980"/>
            <a:ext cx="4536281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45700" anchor="t" anchorCtr="0">
            <a:noAutofit/>
          </a:bodyPr>
          <a:lstStyle>
            <a:lvl1pPr marL="315011" marR="0" lvl="0" indent="-157505" algn="l" rtl="0">
              <a:lnSpc>
                <a:spcPct val="105000"/>
              </a:lnSpc>
              <a:spcBef>
                <a:spcPts val="827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IBM Plex Sans"/>
              <a:buNone/>
              <a:defRPr sz="1102" b="0" i="0" u="none" strike="noStrike" cap="none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630022" marR="0" lvl="1" indent="-227508" algn="l" rtl="0">
              <a:lnSpc>
                <a:spcPct val="105000"/>
              </a:lnSpc>
              <a:spcBef>
                <a:spcPts val="689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Merriweather Sans"/>
              <a:buChar char="-"/>
              <a:defRPr sz="1102" b="0" i="0" u="none" strike="noStrike" cap="none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945032" marR="0" lvl="2" indent="-213507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Arial"/>
              <a:buChar char="•"/>
              <a:defRPr sz="1102" b="0" i="0" u="none" strike="noStrike" cap="none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260043" marR="0" lvl="3" indent="-227508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102" b="0" i="0" u="none" strike="noStrike" cap="none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1575054" marR="0" lvl="4" indent="-227508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378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1890065" marR="0" lvl="5" indent="-252009" algn="l" rtl="0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2160"/>
              <a:buFont typeface="Arial"/>
              <a:buChar char="•"/>
              <a:defRPr sz="1488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2205076" marR="0" lvl="6" indent="-252009" algn="l" rtl="0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2160"/>
              <a:buFont typeface="Arial"/>
              <a:buChar char="•"/>
              <a:defRPr sz="1488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2520086" marR="0" lvl="7" indent="-252008" algn="l" rtl="0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2160"/>
              <a:buFont typeface="Arial"/>
              <a:buChar char="•"/>
              <a:defRPr sz="1488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2835097" marR="0" lvl="8" indent="-252008" algn="l" rtl="0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2160"/>
              <a:buFont typeface="Arial"/>
              <a:buChar char="•"/>
              <a:defRPr sz="1488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42" name="Google Shape;42;p4"/>
          <p:cNvSpPr/>
          <p:nvPr/>
        </p:nvSpPr>
        <p:spPr>
          <a:xfrm rot="10800000" flipH="1">
            <a:off x="0" y="0"/>
            <a:ext cx="10082375" cy="1257300"/>
          </a:xfrm>
          <a:prstGeom prst="rect">
            <a:avLst/>
          </a:prstGeom>
          <a:solidFill>
            <a:srgbClr val="002FA7"/>
          </a:solidFill>
          <a:ln>
            <a:noFill/>
          </a:ln>
        </p:spPr>
        <p:txBody>
          <a:bodyPr spcFirstLastPara="1" wrap="square" lIns="62994" tIns="31488" rIns="62994" bIns="31488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60"/>
              <a:buFont typeface="Arial"/>
              <a:buNone/>
            </a:pPr>
            <a:endParaRPr sz="1488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" name="Google Shape;43;p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375353" y="6515119"/>
            <a:ext cx="390066" cy="190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808347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273600"/>
            <a:ext cx="907200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04000" y="1604520"/>
            <a:ext cx="907200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2" name="PlaceHolder 4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0012D011-234C-4140-9163-468CFEB89192}" type="slidenum">
              <a:t>‹#›</a:t>
            </a:fld>
            <a:endParaRPr/>
          </a:p>
        </p:txBody>
      </p:sp>
      <p:sp>
        <p:nvSpPr>
          <p:cNvPr id="3" name="PlaceHolder 5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273600"/>
            <a:ext cx="907200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504000" y="1604520"/>
            <a:ext cx="907200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29D29A96-5919-4101-9A9C-D94ADAA581C0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273600"/>
            <a:ext cx="907200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504000" y="1604520"/>
            <a:ext cx="442692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5152680" y="1604520"/>
            <a:ext cx="442692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A4558C7F-12A6-4169-8D6E-98694D1FFD15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273600"/>
            <a:ext cx="907200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88F7D671-B5C0-4C4C-A9F8-3A648EBC7FCE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504000" y="273600"/>
            <a:ext cx="907200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E85C7BB1-6826-4526-BE40-4BF29924D5FF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4000" y="273600"/>
            <a:ext cx="907200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504000" y="1604520"/>
            <a:ext cx="442692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5152680" y="1604520"/>
            <a:ext cx="442692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504000" y="3682080"/>
            <a:ext cx="442692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67FE2AB5-757D-468A-946A-26DB43895722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04000" y="273600"/>
            <a:ext cx="907200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504000" y="1604520"/>
            <a:ext cx="442692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5152680" y="1604520"/>
            <a:ext cx="442692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5152680" y="3682080"/>
            <a:ext cx="442692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C717D28E-5D8F-42DD-9A45-007F0FCB9B2A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04000" y="273600"/>
            <a:ext cx="907200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504000" y="1604520"/>
            <a:ext cx="442692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5152680" y="1604520"/>
            <a:ext cx="442692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504000" y="3682080"/>
            <a:ext cx="90720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1865C0BF-DCB6-4447-B8E6-05DF301EAF02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5"/>
          <a:stretch>
            <a:fillRect t="-965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ftr" idx="1"/>
          </p:nvPr>
        </p:nvSpPr>
        <p:spPr>
          <a:xfrm>
            <a:off x="3444120" y="6356520"/>
            <a:ext cx="3189600" cy="3625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pos="0" algn="l"/>
              </a:tabLst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&lt;頁尾&gt;</a:t>
            </a:r>
          </a:p>
        </p:txBody>
      </p:sp>
      <p:sp>
        <p:nvSpPr>
          <p:cNvPr id="6" name="PlaceHolder 2"/>
          <p:cNvSpPr>
            <a:spLocks noGrp="1"/>
          </p:cNvSpPr>
          <p:nvPr>
            <p:ph type="sldNum" idx="2"/>
          </p:nvPr>
        </p:nvSpPr>
        <p:spPr>
          <a:xfrm>
            <a:off x="7224480" y="6356520"/>
            <a:ext cx="2349720" cy="3625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chemeClr val="dk1">
                    <a:tint val="75000"/>
                  </a:schemeClr>
                </a:solidFill>
                <a:latin typeface="Arial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ACEACF81-1BC1-4AF2-A8E7-62EACB0467D1}" type="slidenum">
              <a:rPr lang="en-US" sz="1200" b="0" strike="noStrike" spc="-1">
                <a:solidFill>
                  <a:schemeClr val="dk1">
                    <a:tint val="75000"/>
                  </a:schemeClr>
                </a:solidFill>
                <a:latin typeface="Arial"/>
              </a:rPr>
              <a:t>‹#›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3"/>
          </p:nvPr>
        </p:nvSpPr>
        <p:spPr>
          <a:xfrm>
            <a:off x="504000" y="6356520"/>
            <a:ext cx="2349720" cy="3625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&lt;日期/時間&gt;</a:t>
            </a: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504000" y="273600"/>
            <a:ext cx="907200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zh-TW" sz="1800" b="0" strike="noStrike" spc="-1">
                <a:solidFill>
                  <a:schemeClr val="dk1"/>
                </a:solidFill>
                <a:latin typeface="Arial"/>
              </a:rPr>
              <a:t>請按這裡編輯題名文字格式</a:t>
            </a:r>
            <a:endParaRPr lang="en-US" sz="1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504000" y="1604520"/>
            <a:ext cx="907200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2800" b="0" strike="noStrike" spc="-1">
                <a:solidFill>
                  <a:schemeClr val="dk1"/>
                </a:solidFill>
                <a:latin typeface="Arial"/>
              </a:rPr>
              <a:t>請按這裡編輯大綱文字格式</a:t>
            </a:r>
            <a:endParaRPr lang="en-US" sz="2800" b="0" strike="noStrike" spc="-1">
              <a:solidFill>
                <a:schemeClr val="dk1"/>
              </a:solidFill>
              <a:latin typeface="Arial"/>
            </a:endParaRP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zh-TW" sz="2000" b="0" strike="noStrike" spc="-1">
                <a:solidFill>
                  <a:schemeClr val="dk1"/>
                </a:solidFill>
                <a:latin typeface="Arial"/>
              </a:rPr>
              <a:t>第二個大綱層次</a:t>
            </a:r>
            <a:endParaRPr lang="en-US" sz="2000" b="0" strike="noStrike" spc="-1">
              <a:solidFill>
                <a:schemeClr val="dk1"/>
              </a:solidFill>
              <a:latin typeface="Arial"/>
            </a:endParaRP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800" b="0" strike="noStrike" spc="-1">
                <a:solidFill>
                  <a:schemeClr val="dk1"/>
                </a:solidFill>
                <a:latin typeface="Arial"/>
              </a:rPr>
              <a:t>第三個大綱層次</a:t>
            </a:r>
            <a:endParaRPr lang="en-US" sz="1800" b="0" strike="noStrike" spc="-1">
              <a:solidFill>
                <a:schemeClr val="dk1"/>
              </a:solidFill>
              <a:latin typeface="Arial"/>
            </a:endParaRP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zh-TW" sz="1800" b="0" strike="noStrike" spc="-1">
                <a:solidFill>
                  <a:schemeClr val="dk1"/>
                </a:solidFill>
                <a:latin typeface="Arial"/>
              </a:rPr>
              <a:t>第四個大綱層次</a:t>
            </a:r>
            <a:endParaRPr lang="en-US" sz="1800" b="0" strike="noStrike" spc="-1">
              <a:solidFill>
                <a:schemeClr val="dk1"/>
              </a:solidFill>
              <a:latin typeface="Arial"/>
            </a:endParaRP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2000" b="0" strike="noStrike" spc="-1">
                <a:solidFill>
                  <a:schemeClr val="dk1"/>
                </a:solidFill>
                <a:latin typeface="Arial"/>
              </a:rPr>
              <a:t>第五個大綱層次</a:t>
            </a:r>
            <a:endParaRPr lang="en-US" sz="2000" b="0" strike="noStrike" spc="-1">
              <a:solidFill>
                <a:schemeClr val="dk1"/>
              </a:solidFill>
              <a:latin typeface="Arial"/>
            </a:endParaRP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2000" b="0" strike="noStrike" spc="-1">
                <a:solidFill>
                  <a:schemeClr val="dk1"/>
                </a:solidFill>
                <a:latin typeface="Arial"/>
              </a:rPr>
              <a:t>第六個大綱層次</a:t>
            </a:r>
            <a:endParaRPr lang="en-US" sz="2000" b="0" strike="noStrike" spc="-1">
              <a:solidFill>
                <a:schemeClr val="dk1"/>
              </a:solidFill>
              <a:latin typeface="Arial"/>
            </a:endParaRP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2000" b="0" strike="noStrike" spc="-1">
                <a:solidFill>
                  <a:schemeClr val="dk1"/>
                </a:solidFill>
                <a:latin typeface="Arial"/>
              </a:rPr>
              <a:t>第七個大綱層次</a:t>
            </a:r>
            <a:endParaRPr lang="en-US" sz="2000" b="0" strike="noStrike" spc="-1">
              <a:solidFill>
                <a:schemeClr val="dk1"/>
              </a:solidFill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10.21.114.100/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圖片 3" descr="一張含有 圓形, 圖形, 平面設計, 標誌 的圖片&#10;&#10;自動產生的描述"/>
          <p:cNvPicPr/>
          <p:nvPr/>
        </p:nvPicPr>
        <p:blipFill>
          <a:blip r:embed="rId2"/>
          <a:stretch/>
        </p:blipFill>
        <p:spPr>
          <a:xfrm>
            <a:off x="-994320" y="187200"/>
            <a:ext cx="6103440" cy="6105960"/>
          </a:xfrm>
          <a:prstGeom prst="rect">
            <a:avLst/>
          </a:prstGeom>
          <a:ln w="0">
            <a:noFill/>
          </a:ln>
        </p:spPr>
      </p:pic>
      <p:sp>
        <p:nvSpPr>
          <p:cNvPr id="48" name="Google Shape;1345;p45"/>
          <p:cNvSpPr/>
          <p:nvPr/>
        </p:nvSpPr>
        <p:spPr>
          <a:xfrm rot="10800000" flipV="1">
            <a:off x="2882520" y="383760"/>
            <a:ext cx="6687000" cy="461160"/>
          </a:xfrm>
          <a:prstGeom prst="homePlate">
            <a:avLst>
              <a:gd name="adj" fmla="val 50000"/>
            </a:avLst>
          </a:prstGeom>
          <a:solidFill>
            <a:srgbClr val="C00000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979" b="0" strike="noStrike" spc="-1">
              <a:solidFill>
                <a:schemeClr val="dk1"/>
              </a:solidFill>
              <a:latin typeface="微軟正黑體"/>
              <a:ea typeface="微軟正黑體"/>
            </a:endParaRPr>
          </a:p>
        </p:txBody>
      </p:sp>
      <p:pic>
        <p:nvPicPr>
          <p:cNvPr id="49" name="圖形 7" descr="燈泡"/>
          <p:cNvPicPr/>
          <p:nvPr/>
        </p:nvPicPr>
        <p:blipFill>
          <a:blip r:embed="rId3"/>
          <a:stretch/>
        </p:blipFill>
        <p:spPr>
          <a:xfrm rot="10800000">
            <a:off x="6376680" y="723960"/>
            <a:ext cx="1860840" cy="1860840"/>
          </a:xfrm>
          <a:prstGeom prst="rect">
            <a:avLst/>
          </a:prstGeom>
          <a:ln w="0">
            <a:noFill/>
          </a:ln>
        </p:spPr>
      </p:pic>
      <p:pic>
        <p:nvPicPr>
          <p:cNvPr id="50" name="圖片 2" descr="一張含有 動物玩偶, 豬, 玩具, 存錢筒 的圖片&#10;&#10;自動產生的描述"/>
          <p:cNvPicPr/>
          <p:nvPr/>
        </p:nvPicPr>
        <p:blipFill>
          <a:blip r:embed="rId4"/>
          <a:stretch/>
        </p:blipFill>
        <p:spPr>
          <a:xfrm>
            <a:off x="717840" y="2226960"/>
            <a:ext cx="2613600" cy="2637360"/>
          </a:xfrm>
          <a:prstGeom prst="rect">
            <a:avLst/>
          </a:prstGeom>
          <a:ln w="0">
            <a:noFill/>
          </a:ln>
        </p:spPr>
      </p:pic>
      <p:pic>
        <p:nvPicPr>
          <p:cNvPr id="51" name="圖形 9" descr="配有手機和計算機的筆記型電腦"/>
          <p:cNvPicPr/>
          <p:nvPr/>
        </p:nvPicPr>
        <p:blipFill>
          <a:blip r:embed="rId5"/>
          <a:stretch/>
        </p:blipFill>
        <p:spPr>
          <a:xfrm>
            <a:off x="5058720" y="4308840"/>
            <a:ext cx="1577520" cy="1585440"/>
          </a:xfrm>
          <a:prstGeom prst="rect">
            <a:avLst/>
          </a:prstGeom>
          <a:ln w="0">
            <a:noFill/>
          </a:ln>
        </p:spPr>
      </p:pic>
      <p:pic>
        <p:nvPicPr>
          <p:cNvPr id="52" name="圖形 10" descr="舉起手的機器人"/>
          <p:cNvPicPr/>
          <p:nvPr/>
        </p:nvPicPr>
        <p:blipFill>
          <a:blip r:embed="rId6"/>
          <a:stretch/>
        </p:blipFill>
        <p:spPr>
          <a:xfrm>
            <a:off x="8413560" y="4281480"/>
            <a:ext cx="1360440" cy="1356120"/>
          </a:xfrm>
          <a:prstGeom prst="rect">
            <a:avLst/>
          </a:prstGeom>
          <a:ln w="0">
            <a:noFill/>
          </a:ln>
        </p:spPr>
      </p:pic>
      <p:sp>
        <p:nvSpPr>
          <p:cNvPr id="53" name="Google Shape;1346;p45"/>
          <p:cNvSpPr/>
          <p:nvPr/>
        </p:nvSpPr>
        <p:spPr>
          <a:xfrm>
            <a:off x="4247640" y="376560"/>
            <a:ext cx="4978440" cy="461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201600" tIns="201600" rIns="201600" bIns="2016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2000" b="1" strike="noStrike" spc="-1">
                <a:solidFill>
                  <a:srgbClr val="FFFFFF"/>
                </a:solidFill>
                <a:latin typeface="微軟正黑體"/>
                <a:ea typeface="微軟正黑體"/>
              </a:rPr>
              <a:t>SCSB-</a:t>
            </a:r>
            <a:r>
              <a:rPr lang="zh-TW" sz="2000" b="1" strike="noStrike" spc="-1">
                <a:solidFill>
                  <a:srgbClr val="FFFFFF"/>
                </a:solidFill>
                <a:latin typeface="微軟正黑體"/>
                <a:ea typeface="微軟正黑體"/>
              </a:rPr>
              <a:t>南區資訊開發中心</a:t>
            </a:r>
            <a:r>
              <a:rPr lang="en-US" sz="2000" b="1" strike="noStrike" spc="-1">
                <a:solidFill>
                  <a:srgbClr val="FFFFFF"/>
                </a:solidFill>
                <a:latin typeface="微軟正黑體"/>
                <a:ea typeface="微軟正黑體"/>
              </a:rPr>
              <a:t>(ITDC)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4" name="圖片 13" descr="一張含有 圖形, 符號, 美工圖案, 設計 的圖片&#10;&#10;自動產生的描述"/>
          <p:cNvPicPr/>
          <p:nvPr/>
        </p:nvPicPr>
        <p:blipFill>
          <a:blip r:embed="rId7"/>
          <a:stretch/>
        </p:blipFill>
        <p:spPr>
          <a:xfrm>
            <a:off x="6906600" y="4633200"/>
            <a:ext cx="1350000" cy="894960"/>
          </a:xfrm>
          <a:prstGeom prst="rect">
            <a:avLst/>
          </a:prstGeom>
          <a:ln w="0">
            <a:noFill/>
          </a:ln>
        </p:spPr>
      </p:pic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5412508" y="2168640"/>
            <a:ext cx="4666771" cy="22338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4000" b="1" strike="noStrike" spc="-1" dirty="0" smtClean="0">
                <a:solidFill>
                  <a:srgbClr val="002060"/>
                </a:solidFill>
                <a:latin typeface="微軟正黑體"/>
                <a:ea typeface="微軟正黑體"/>
              </a:rPr>
              <a:t>Nexus IQ Server </a:t>
            </a:r>
            <a:r>
              <a:rPr lang="zh-TW" sz="40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建置流程</a:t>
            </a:r>
            <a:endParaRPr lang="en-US" sz="4000" b="0" strike="noStrike" spc="-1" dirty="0">
              <a:solidFill>
                <a:schemeClr val="dk1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1345;p45"/>
          <p:cNvSpPr/>
          <p:nvPr/>
        </p:nvSpPr>
        <p:spPr>
          <a:xfrm>
            <a:off x="257760" y="193680"/>
            <a:ext cx="9008640" cy="579960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r>
              <a:rPr lang="en-US" altLang="zh-TW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CICD </a:t>
            </a:r>
            <a:r>
              <a:rPr lang="zh-TW" altLang="en-US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申請單 </a:t>
            </a:r>
            <a:r>
              <a:rPr lang="en-US" altLang="zh-TW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(</a:t>
            </a:r>
            <a:r>
              <a:rPr lang="zh-TW" altLang="en-US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一</a:t>
            </a:r>
            <a:r>
              <a:rPr lang="en-US" altLang="zh-TW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)</a:t>
            </a:r>
            <a:r>
              <a:rPr lang="zh-TW" altLang="en-US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 </a:t>
            </a:r>
            <a:endParaRPr lang="en-US" sz="36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57760" y="989083"/>
            <a:ext cx="9357295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3000"/>
              </a:lnSpc>
            </a:pPr>
            <a:r>
              <a:rPr lang="zh-TW" altLang="en-US" b="1" dirty="0" smtClean="0"/>
              <a:t>新專案（</a:t>
            </a:r>
            <a:r>
              <a:rPr lang="en-US" altLang="zh-TW" b="1" dirty="0" err="1" smtClean="0"/>
              <a:t>Gitlab</a:t>
            </a:r>
            <a:r>
              <a:rPr lang="zh-TW" altLang="en-US" b="1" dirty="0" smtClean="0"/>
              <a:t> </a:t>
            </a:r>
            <a:r>
              <a:rPr lang="en-US" altLang="zh-TW" b="1" dirty="0" smtClean="0"/>
              <a:t>Project</a:t>
            </a:r>
            <a:r>
              <a:rPr lang="zh-TW" altLang="en-US" b="1" dirty="0" smtClean="0"/>
              <a:t>）若要使用 </a:t>
            </a:r>
            <a:r>
              <a:rPr lang="en-US" altLang="zh-TW" b="1" dirty="0" smtClean="0"/>
              <a:t>CICD</a:t>
            </a:r>
            <a:r>
              <a:rPr lang="zh-TW" altLang="en-US" b="1" dirty="0" smtClean="0"/>
              <a:t> 自動化部屬流程，可一</a:t>
            </a:r>
            <a:r>
              <a:rPr lang="zh-TW" altLang="en-US" b="1" dirty="0"/>
              <a:t>次</a:t>
            </a:r>
            <a:r>
              <a:rPr lang="zh-TW" altLang="en-US" b="1" dirty="0" smtClean="0"/>
              <a:t>申請以下權限：</a:t>
            </a:r>
            <a:endParaRPr lang="en-US" altLang="zh-TW" b="1" dirty="0" smtClean="0"/>
          </a:p>
          <a:p>
            <a:pPr>
              <a:lnSpc>
                <a:spcPts val="3000"/>
              </a:lnSpc>
            </a:pPr>
            <a:r>
              <a:rPr lang="en-US" altLang="zh-TW" b="1" dirty="0" smtClean="0">
                <a:solidFill>
                  <a:schemeClr val="accent1">
                    <a:lumMod val="75000"/>
                  </a:schemeClr>
                </a:solidFill>
              </a:rPr>
              <a:t>1.</a:t>
            </a:r>
            <a:r>
              <a:rPr lang="zh-TW" altLang="en-US" b="1" dirty="0" smtClean="0">
                <a:solidFill>
                  <a:schemeClr val="accent1">
                    <a:lumMod val="75000"/>
                  </a:schemeClr>
                </a:solidFill>
              </a:rPr>
              <a:t> 申請 </a:t>
            </a:r>
            <a:r>
              <a:rPr lang="en-US" altLang="zh-TW" b="1" dirty="0" err="1" smtClean="0">
                <a:solidFill>
                  <a:schemeClr val="accent1">
                    <a:lumMod val="75000"/>
                  </a:schemeClr>
                </a:solidFill>
              </a:rPr>
              <a:t>Gitlab</a:t>
            </a:r>
            <a:r>
              <a:rPr lang="en-US" altLang="zh-TW" b="1" dirty="0" smtClean="0">
                <a:solidFill>
                  <a:schemeClr val="accent1">
                    <a:lumMod val="75000"/>
                  </a:schemeClr>
                </a:solidFill>
              </a:rPr>
              <a:t> Group</a:t>
            </a:r>
            <a:r>
              <a:rPr lang="zh-TW" altLang="en-US" b="1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altLang="zh-TW" b="1" dirty="0" smtClean="0">
                <a:solidFill>
                  <a:schemeClr val="accent1">
                    <a:lumMod val="75000"/>
                  </a:schemeClr>
                </a:solidFill>
              </a:rPr>
              <a:t>(EX:</a:t>
            </a:r>
            <a:r>
              <a:rPr lang="zh-TW" altLang="en-US" b="1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altLang="zh-TW" b="1" dirty="0" err="1" smtClean="0">
                <a:solidFill>
                  <a:schemeClr val="accent1">
                    <a:lumMod val="75000"/>
                  </a:schemeClr>
                </a:solidFill>
              </a:rPr>
              <a:t>open_unlts</a:t>
            </a:r>
            <a:r>
              <a:rPr lang="en-US" altLang="zh-TW" b="1" dirty="0" smtClean="0">
                <a:solidFill>
                  <a:schemeClr val="accent1">
                    <a:lumMod val="75000"/>
                  </a:schemeClr>
                </a:solidFill>
              </a:rPr>
              <a:t>) </a:t>
            </a:r>
            <a:r>
              <a:rPr lang="zh-TW" altLang="en-US" b="1" dirty="0" smtClean="0">
                <a:solidFill>
                  <a:schemeClr val="accent1">
                    <a:lumMod val="75000"/>
                  </a:schemeClr>
                </a:solidFill>
              </a:rPr>
              <a:t>底下有哪些 </a:t>
            </a:r>
            <a:r>
              <a:rPr lang="en-US" altLang="zh-TW" b="1" dirty="0" err="1" smtClean="0">
                <a:solidFill>
                  <a:schemeClr val="accent1">
                    <a:lumMod val="75000"/>
                  </a:schemeClr>
                </a:solidFill>
              </a:rPr>
              <a:t>Gitlab</a:t>
            </a:r>
            <a:r>
              <a:rPr lang="en-US" altLang="zh-TW" b="1" dirty="0" smtClean="0">
                <a:solidFill>
                  <a:schemeClr val="accent1">
                    <a:lumMod val="75000"/>
                  </a:schemeClr>
                </a:solidFill>
              </a:rPr>
              <a:t> Project (EX:</a:t>
            </a:r>
            <a:r>
              <a:rPr lang="zh-TW" altLang="en-US" b="1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altLang="zh-TW" b="1" dirty="0" err="1" smtClean="0">
                <a:solidFill>
                  <a:schemeClr val="accent1">
                    <a:lumMod val="75000"/>
                  </a:schemeClr>
                </a:solidFill>
              </a:rPr>
              <a:t>unlts</a:t>
            </a:r>
            <a:r>
              <a:rPr lang="en-US" altLang="zh-TW" b="1" dirty="0" smtClean="0">
                <a:solidFill>
                  <a:schemeClr val="accent1">
                    <a:lumMod val="75000"/>
                  </a:schemeClr>
                </a:solidFill>
              </a:rPr>
              <a:t>) </a:t>
            </a:r>
          </a:p>
          <a:p>
            <a:pPr marL="285750" indent="-28575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zh-TW" altLang="en-US" b="1" dirty="0" smtClean="0">
                <a:solidFill>
                  <a:schemeClr val="accent1">
                    <a:lumMod val="75000"/>
                  </a:schemeClr>
                </a:solidFill>
              </a:rPr>
              <a:t>原則上命名規則為 </a:t>
            </a:r>
            <a:r>
              <a:rPr lang="en-US" altLang="zh-TW" b="1" dirty="0" smtClean="0">
                <a:solidFill>
                  <a:schemeClr val="accent1">
                    <a:lumMod val="75000"/>
                  </a:schemeClr>
                </a:solidFill>
              </a:rPr>
              <a:t>open</a:t>
            </a:r>
            <a:r>
              <a:rPr lang="zh-TW" altLang="en-US" b="1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altLang="zh-TW" b="1" dirty="0" smtClean="0">
                <a:solidFill>
                  <a:schemeClr val="accent1">
                    <a:lumMod val="75000"/>
                  </a:schemeClr>
                </a:solidFill>
              </a:rPr>
              <a:t>(</a:t>
            </a:r>
            <a:r>
              <a:rPr lang="zh-TW" altLang="en-US" b="1" dirty="0" smtClean="0">
                <a:solidFill>
                  <a:schemeClr val="accent1">
                    <a:lumMod val="75000"/>
                  </a:schemeClr>
                </a:solidFill>
              </a:rPr>
              <a:t>開放系統</a:t>
            </a:r>
            <a:r>
              <a:rPr lang="en-US" altLang="zh-TW" b="1" dirty="0" smtClean="0">
                <a:solidFill>
                  <a:schemeClr val="accent1">
                    <a:lumMod val="75000"/>
                  </a:schemeClr>
                </a:solidFill>
              </a:rPr>
              <a:t>)</a:t>
            </a:r>
            <a:r>
              <a:rPr lang="zh-TW" altLang="en-US" b="1" dirty="0" smtClean="0">
                <a:solidFill>
                  <a:schemeClr val="accent1">
                    <a:lumMod val="75000"/>
                  </a:schemeClr>
                </a:solidFill>
              </a:rPr>
              <a:t> 與 </a:t>
            </a:r>
            <a:r>
              <a:rPr lang="en-US" altLang="zh-TW" b="1" dirty="0" err="1" smtClean="0">
                <a:solidFill>
                  <a:schemeClr val="accent1">
                    <a:lumMod val="75000"/>
                  </a:schemeClr>
                </a:solidFill>
              </a:rPr>
              <a:t>ncbs</a:t>
            </a:r>
            <a:r>
              <a:rPr lang="zh-TW" altLang="en-US" b="1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altLang="zh-TW" b="1" dirty="0" smtClean="0">
                <a:solidFill>
                  <a:schemeClr val="accent1">
                    <a:lumMod val="75000"/>
                  </a:schemeClr>
                </a:solidFill>
              </a:rPr>
              <a:t>(</a:t>
            </a:r>
            <a:r>
              <a:rPr lang="zh-TW" altLang="en-US" b="1" dirty="0" smtClean="0">
                <a:solidFill>
                  <a:schemeClr val="accent1">
                    <a:lumMod val="75000"/>
                  </a:schemeClr>
                </a:solidFill>
              </a:rPr>
              <a:t>新核心系統</a:t>
            </a:r>
            <a:r>
              <a:rPr lang="en-US" altLang="zh-TW" b="1" dirty="0" smtClean="0">
                <a:solidFill>
                  <a:schemeClr val="accent1">
                    <a:lumMod val="75000"/>
                  </a:schemeClr>
                </a:solidFill>
              </a:rPr>
              <a:t>)</a:t>
            </a:r>
          </a:p>
          <a:p>
            <a:pPr marL="285750" indent="-285750">
              <a:lnSpc>
                <a:spcPts val="3000"/>
              </a:lnSpc>
              <a:buFont typeface="Arial" panose="020B0604020202020204" pitchFamily="34" charset="0"/>
              <a:buChar char="•"/>
            </a:pPr>
            <a:endParaRPr lang="en-US" altLang="zh-TW" b="1" dirty="0" smtClean="0">
              <a:solidFill>
                <a:schemeClr val="accent1">
                  <a:lumMod val="75000"/>
                </a:schemeClr>
              </a:solidFill>
            </a:endParaRPr>
          </a:p>
          <a:p>
            <a:pPr>
              <a:lnSpc>
                <a:spcPts val="3000"/>
              </a:lnSpc>
            </a:pPr>
            <a:r>
              <a:rPr lang="en-US" altLang="zh-TW" b="1" dirty="0">
                <a:solidFill>
                  <a:schemeClr val="accent1">
                    <a:lumMod val="75000"/>
                  </a:schemeClr>
                </a:solidFill>
              </a:rPr>
              <a:t>2</a:t>
            </a:r>
            <a:r>
              <a:rPr lang="en-US" altLang="zh-TW" b="1" dirty="0" smtClean="0">
                <a:solidFill>
                  <a:schemeClr val="accent1">
                    <a:lumMod val="75000"/>
                  </a:schemeClr>
                </a:solidFill>
              </a:rPr>
              <a:t>.</a:t>
            </a:r>
            <a:r>
              <a:rPr lang="zh-TW" altLang="en-US" b="1" dirty="0" smtClean="0">
                <a:solidFill>
                  <a:schemeClr val="accent1">
                    <a:lumMod val="75000"/>
                  </a:schemeClr>
                </a:solidFill>
              </a:rPr>
              <a:t> 申請 </a:t>
            </a:r>
            <a:r>
              <a:rPr lang="en-US" altLang="zh-TW" b="1" dirty="0" smtClean="0">
                <a:solidFill>
                  <a:schemeClr val="accent1">
                    <a:lumMod val="75000"/>
                  </a:schemeClr>
                </a:solidFill>
              </a:rPr>
              <a:t>Jenkins Folder</a:t>
            </a:r>
            <a:r>
              <a:rPr lang="zh-TW" altLang="en-US" b="1" dirty="0" smtClean="0">
                <a:solidFill>
                  <a:schemeClr val="accent1">
                    <a:lumMod val="75000"/>
                  </a:schemeClr>
                </a:solidFill>
              </a:rPr>
              <a:t> 底下有些 </a:t>
            </a:r>
            <a:r>
              <a:rPr lang="en-US" altLang="zh-TW" b="1" dirty="0" smtClean="0">
                <a:solidFill>
                  <a:schemeClr val="accent1">
                    <a:lumMod val="75000"/>
                  </a:schemeClr>
                </a:solidFill>
              </a:rPr>
              <a:t>Jenkins pipeline </a:t>
            </a:r>
          </a:p>
          <a:p>
            <a:pPr marL="285750" indent="-28575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altLang="zh-TW" b="1" dirty="0" smtClean="0">
                <a:solidFill>
                  <a:schemeClr val="accent1">
                    <a:lumMod val="75000"/>
                  </a:schemeClr>
                </a:solidFill>
              </a:rPr>
              <a:t>(</a:t>
            </a:r>
            <a:r>
              <a:rPr lang="zh-TW" altLang="en-US" b="1" dirty="0" smtClean="0">
                <a:solidFill>
                  <a:schemeClr val="accent1">
                    <a:lumMod val="75000"/>
                  </a:schemeClr>
                </a:solidFill>
              </a:rPr>
              <a:t>同 </a:t>
            </a:r>
            <a:r>
              <a:rPr lang="en-US" altLang="zh-TW" b="1" dirty="0" err="1" smtClean="0">
                <a:solidFill>
                  <a:schemeClr val="accent1">
                    <a:lumMod val="75000"/>
                  </a:schemeClr>
                </a:solidFill>
              </a:rPr>
              <a:t>Gitlab</a:t>
            </a:r>
            <a:r>
              <a:rPr lang="en-US" altLang="zh-TW" b="1" dirty="0" smtClean="0">
                <a:solidFill>
                  <a:schemeClr val="accent1">
                    <a:lumMod val="75000"/>
                  </a:schemeClr>
                </a:solidFill>
              </a:rPr>
              <a:t> Group </a:t>
            </a:r>
            <a:r>
              <a:rPr lang="zh-TW" altLang="en-US" b="1" dirty="0" smtClean="0">
                <a:solidFill>
                  <a:schemeClr val="accent1">
                    <a:lumMod val="75000"/>
                  </a:schemeClr>
                </a:solidFill>
              </a:rPr>
              <a:t>與 </a:t>
            </a:r>
            <a:r>
              <a:rPr lang="en-US" altLang="zh-TW" b="1" dirty="0" err="1" smtClean="0">
                <a:solidFill>
                  <a:schemeClr val="accent1">
                    <a:lumMod val="75000"/>
                  </a:schemeClr>
                </a:solidFill>
              </a:rPr>
              <a:t>Gitlab</a:t>
            </a:r>
            <a:r>
              <a:rPr lang="zh-TW" altLang="en-US" b="1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altLang="zh-TW" b="1" dirty="0" smtClean="0">
                <a:solidFill>
                  <a:schemeClr val="accent1">
                    <a:lumMod val="75000"/>
                  </a:schemeClr>
                </a:solidFill>
              </a:rPr>
              <a:t>project </a:t>
            </a:r>
            <a:r>
              <a:rPr lang="zh-TW" altLang="en-US" b="1" dirty="0" smtClean="0">
                <a:solidFill>
                  <a:schemeClr val="accent1">
                    <a:lumMod val="75000"/>
                  </a:schemeClr>
                </a:solidFill>
              </a:rPr>
              <a:t>的架構</a:t>
            </a:r>
            <a:r>
              <a:rPr lang="en-US" altLang="zh-TW" b="1" dirty="0" smtClean="0">
                <a:solidFill>
                  <a:schemeClr val="accent1">
                    <a:lumMod val="75000"/>
                  </a:schemeClr>
                </a:solidFill>
              </a:rPr>
              <a:t>)</a:t>
            </a:r>
          </a:p>
          <a:p>
            <a:pPr marL="285750" indent="-285750">
              <a:lnSpc>
                <a:spcPts val="3000"/>
              </a:lnSpc>
              <a:buFont typeface="Arial" panose="020B0604020202020204" pitchFamily="34" charset="0"/>
              <a:buChar char="•"/>
            </a:pPr>
            <a:endParaRPr lang="en-US" altLang="zh-TW" b="1" dirty="0" smtClean="0">
              <a:solidFill>
                <a:schemeClr val="accent1">
                  <a:lumMod val="75000"/>
                </a:schemeClr>
              </a:solidFill>
            </a:endParaRPr>
          </a:p>
          <a:p>
            <a:pPr>
              <a:lnSpc>
                <a:spcPts val="3000"/>
              </a:lnSpc>
            </a:pPr>
            <a:r>
              <a:rPr lang="en-US" altLang="zh-TW" b="1" dirty="0" smtClean="0">
                <a:solidFill>
                  <a:schemeClr val="accent1">
                    <a:lumMod val="75000"/>
                  </a:schemeClr>
                </a:solidFill>
              </a:rPr>
              <a:t>3.</a:t>
            </a:r>
            <a:r>
              <a:rPr lang="zh-TW" altLang="en-US" b="1" dirty="0" smtClean="0">
                <a:solidFill>
                  <a:schemeClr val="accent1">
                    <a:lumMod val="75000"/>
                  </a:schemeClr>
                </a:solidFill>
              </a:rPr>
              <a:t> 申請建立新 </a:t>
            </a:r>
            <a:r>
              <a:rPr lang="en-US" altLang="zh-TW" b="1" dirty="0" smtClean="0">
                <a:solidFill>
                  <a:schemeClr val="accent1">
                    <a:lumMod val="75000"/>
                  </a:schemeClr>
                </a:solidFill>
              </a:rPr>
              <a:t>IQ</a:t>
            </a:r>
            <a:r>
              <a:rPr lang="zh-TW" altLang="en-US" b="1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altLang="zh-TW" b="1" dirty="0" smtClean="0">
                <a:solidFill>
                  <a:schemeClr val="accent1">
                    <a:lumMod val="75000"/>
                  </a:schemeClr>
                </a:solidFill>
              </a:rPr>
              <a:t>Server</a:t>
            </a:r>
            <a:r>
              <a:rPr lang="zh-TW" altLang="en-US" b="1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altLang="zh-TW" b="1" dirty="0" smtClean="0">
                <a:solidFill>
                  <a:schemeClr val="accent1">
                    <a:lumMod val="75000"/>
                  </a:schemeClr>
                </a:solidFill>
              </a:rPr>
              <a:t>Application </a:t>
            </a:r>
            <a:r>
              <a:rPr lang="zh-TW" altLang="en-US" b="1" dirty="0" smtClean="0">
                <a:solidFill>
                  <a:schemeClr val="accent1">
                    <a:lumMod val="75000"/>
                  </a:schemeClr>
                </a:solidFill>
              </a:rPr>
              <a:t>讓所處科別帳號可以進行掃描</a:t>
            </a:r>
            <a:endParaRPr lang="zh-TW" alt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3307194" y="5698065"/>
            <a:ext cx="5038725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dirty="0">
                <a:solidFill>
                  <a:srgbClr val="C00000"/>
                </a:solidFill>
              </a:rPr>
              <a:t>s</a:t>
            </a:r>
            <a:r>
              <a:rPr lang="en-US" altLang="zh-TW" dirty="0" smtClean="0">
                <a:solidFill>
                  <a:srgbClr val="C00000"/>
                </a:solidFill>
              </a:rPr>
              <a:t>ystem</a:t>
            </a:r>
            <a:r>
              <a:rPr lang="zh-TW" altLang="en-US" dirty="0" smtClean="0">
                <a:solidFill>
                  <a:srgbClr val="C00000"/>
                </a:solidFill>
              </a:rPr>
              <a:t>_name </a:t>
            </a:r>
            <a:r>
              <a:rPr lang="en-US" altLang="zh-TW" dirty="0" smtClean="0">
                <a:solidFill>
                  <a:srgbClr val="C00000"/>
                </a:solidFill>
              </a:rPr>
              <a:t>: </a:t>
            </a:r>
            <a:r>
              <a:rPr lang="zh-TW" altLang="en-US" dirty="0" smtClean="0">
                <a:solidFill>
                  <a:srgbClr val="C00000"/>
                </a:solidFill>
              </a:rPr>
              <a:t>為系統別 </a:t>
            </a:r>
            <a:r>
              <a:rPr lang="en-US" altLang="zh-TW" dirty="0" smtClean="0">
                <a:solidFill>
                  <a:srgbClr val="C00000"/>
                </a:solidFill>
              </a:rPr>
              <a:t>(</a:t>
            </a:r>
            <a:r>
              <a:rPr lang="zh-TW" altLang="en-US" dirty="0" smtClean="0">
                <a:solidFill>
                  <a:srgbClr val="C00000"/>
                </a:solidFill>
              </a:rPr>
              <a:t>如 </a:t>
            </a:r>
            <a:r>
              <a:rPr lang="en-US" altLang="zh-TW" dirty="0" err="1" smtClean="0">
                <a:solidFill>
                  <a:srgbClr val="C00000"/>
                </a:solidFill>
              </a:rPr>
              <a:t>ncbs_mid</a:t>
            </a:r>
            <a:r>
              <a:rPr lang="en-US" altLang="zh-TW" dirty="0" smtClean="0">
                <a:solidFill>
                  <a:srgbClr val="C00000"/>
                </a:solidFill>
              </a:rPr>
              <a:t>)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257760" y="4374626"/>
            <a:ext cx="8948567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b="1" dirty="0" smtClean="0"/>
              <a:t>請至 </a:t>
            </a:r>
            <a:r>
              <a:rPr lang="en-US" altLang="zh-TW" b="1" dirty="0" smtClean="0"/>
              <a:t>Notes</a:t>
            </a:r>
            <a:r>
              <a:rPr lang="zh-TW" altLang="en-US" b="1" dirty="0" smtClean="0"/>
              <a:t> </a:t>
            </a:r>
            <a:r>
              <a:rPr lang="en-US" altLang="zh-TW" b="1" dirty="0" smtClean="0"/>
              <a:t>-&gt;</a:t>
            </a:r>
            <a:r>
              <a:rPr lang="zh-TW" altLang="en-US" b="1" dirty="0" smtClean="0"/>
              <a:t> 資訊研發處討論區 </a:t>
            </a:r>
            <a:r>
              <a:rPr lang="en-US" altLang="zh-TW" b="1" dirty="0" smtClean="0"/>
              <a:t>-&gt;</a:t>
            </a:r>
            <a:r>
              <a:rPr lang="zh-TW" altLang="en-US" b="1" dirty="0" smtClean="0"/>
              <a:t> 南區開發中心 </a:t>
            </a:r>
            <a:r>
              <a:rPr lang="en-US" altLang="zh-TW" b="1" dirty="0" smtClean="0"/>
              <a:t>:</a:t>
            </a:r>
            <a:r>
              <a:rPr lang="zh-TW" altLang="en-US" b="1" dirty="0" smtClean="0"/>
              <a:t> 可找到相關文件 </a:t>
            </a:r>
            <a:r>
              <a:rPr lang="en-US" altLang="zh-TW" b="1" dirty="0" smtClean="0"/>
              <a:t>(</a:t>
            </a:r>
            <a:r>
              <a:rPr lang="zh-TW" altLang="en-US" b="1" dirty="0" smtClean="0"/>
              <a:t>如下圖</a:t>
            </a:r>
            <a:r>
              <a:rPr lang="en-US" altLang="zh-TW" b="1" dirty="0" smtClean="0"/>
              <a:t>)</a:t>
            </a:r>
          </a:p>
          <a:p>
            <a:r>
              <a:rPr lang="zh-TW" altLang="en-US" b="1" dirty="0" smtClean="0"/>
              <a:t>申請前可以至此路徑下載最新版本的申請單</a:t>
            </a:r>
            <a:endParaRPr lang="en-US" altLang="zh-TW" b="1" dirty="0" smtClean="0"/>
          </a:p>
          <a:p>
            <a:pPr>
              <a:lnSpc>
                <a:spcPts val="3000"/>
              </a:lnSpc>
            </a:pPr>
            <a:r>
              <a:rPr lang="zh-TW" altLang="en-US" b="1" dirty="0"/>
              <a:t>申請單檔名：</a:t>
            </a:r>
            <a:endParaRPr lang="en-US" altLang="zh-TW" b="1" dirty="0"/>
          </a:p>
          <a:p>
            <a:pPr>
              <a:lnSpc>
                <a:spcPts val="3000"/>
              </a:lnSpc>
            </a:pPr>
            <a:r>
              <a:rPr lang="zh-TW" altLang="en-US" b="1" dirty="0">
                <a:solidFill>
                  <a:schemeClr val="accent1">
                    <a:lumMod val="75000"/>
                  </a:schemeClr>
                </a:solidFill>
              </a:rPr>
              <a:t>CICD_Request_form_V2.3_(system_name)_(20250905).xlsx</a:t>
            </a:r>
          </a:p>
          <a:p>
            <a:endParaRPr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3523156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1345;p45"/>
          <p:cNvSpPr/>
          <p:nvPr/>
        </p:nvSpPr>
        <p:spPr>
          <a:xfrm>
            <a:off x="257760" y="193680"/>
            <a:ext cx="9008640" cy="579960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r>
              <a:rPr lang="en-US" altLang="zh-TW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CICD </a:t>
            </a:r>
            <a:r>
              <a:rPr lang="zh-TW" altLang="en-US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申請單 </a:t>
            </a:r>
            <a:r>
              <a:rPr lang="en-US" altLang="zh-TW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(</a:t>
            </a:r>
            <a:r>
              <a:rPr lang="zh-TW" altLang="en-US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二</a:t>
            </a:r>
            <a:r>
              <a:rPr lang="en-US" altLang="zh-TW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)</a:t>
            </a:r>
            <a:r>
              <a:rPr lang="zh-TW" altLang="en-US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 </a:t>
            </a:r>
            <a:endParaRPr lang="en-US" sz="36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29090" y="773640"/>
            <a:ext cx="89485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b="1" dirty="0" smtClean="0"/>
              <a:t>請至 </a:t>
            </a:r>
            <a:r>
              <a:rPr lang="en-US" altLang="zh-TW" b="1" dirty="0" smtClean="0"/>
              <a:t>Notes</a:t>
            </a:r>
            <a:r>
              <a:rPr lang="zh-TW" altLang="en-US" b="1" dirty="0" smtClean="0"/>
              <a:t> </a:t>
            </a:r>
            <a:r>
              <a:rPr lang="en-US" altLang="zh-TW" b="1" dirty="0" smtClean="0"/>
              <a:t>-&gt;</a:t>
            </a:r>
            <a:r>
              <a:rPr lang="zh-TW" altLang="en-US" b="1" dirty="0" smtClean="0"/>
              <a:t> 資訊研發處討論區 </a:t>
            </a:r>
            <a:r>
              <a:rPr lang="en-US" altLang="zh-TW" b="1" dirty="0" smtClean="0"/>
              <a:t>-&gt;</a:t>
            </a:r>
            <a:r>
              <a:rPr lang="zh-TW" altLang="en-US" b="1" dirty="0" smtClean="0"/>
              <a:t> 南區開發中心 </a:t>
            </a:r>
            <a:r>
              <a:rPr lang="en-US" altLang="zh-TW" b="1" dirty="0" smtClean="0"/>
              <a:t>:</a:t>
            </a:r>
            <a:r>
              <a:rPr lang="zh-TW" altLang="en-US" b="1" dirty="0" smtClean="0"/>
              <a:t> 可找到相關文件 </a:t>
            </a:r>
            <a:r>
              <a:rPr lang="en-US" altLang="zh-TW" b="1" dirty="0" smtClean="0"/>
              <a:t>(</a:t>
            </a:r>
            <a:r>
              <a:rPr lang="zh-TW" altLang="en-US" b="1" dirty="0" smtClean="0"/>
              <a:t>如下圖</a:t>
            </a:r>
            <a:r>
              <a:rPr lang="en-US" altLang="zh-TW" b="1" dirty="0" smtClean="0"/>
              <a:t>)</a:t>
            </a:r>
          </a:p>
          <a:p>
            <a:r>
              <a:rPr lang="zh-TW" altLang="en-US" b="1" dirty="0" smtClean="0"/>
              <a:t>申請前可以至此路徑下載最新版本的申請單</a:t>
            </a:r>
            <a:endParaRPr lang="zh-TW" altLang="en-US" b="1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090" y="1419971"/>
            <a:ext cx="8733559" cy="4800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732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1345;p45"/>
          <p:cNvSpPr/>
          <p:nvPr/>
        </p:nvSpPr>
        <p:spPr>
          <a:xfrm>
            <a:off x="257760" y="193680"/>
            <a:ext cx="9008640" cy="579960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r>
              <a:rPr lang="en-US" altLang="zh-TW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CICD </a:t>
            </a:r>
            <a:r>
              <a:rPr lang="zh-TW" altLang="en-US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申請單 </a:t>
            </a:r>
            <a:r>
              <a:rPr lang="en-US" altLang="zh-TW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(</a:t>
            </a:r>
            <a:r>
              <a:rPr lang="zh-TW" altLang="en-US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三</a:t>
            </a:r>
            <a:r>
              <a:rPr lang="en-US" altLang="zh-TW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) : </a:t>
            </a:r>
            <a:r>
              <a:rPr lang="en-US" altLang="zh-TW" sz="3600" b="1" spc="-1" dirty="0" err="1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Gitlab</a:t>
            </a:r>
            <a:r>
              <a:rPr lang="zh-TW" altLang="en-US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 </a:t>
            </a:r>
            <a:endParaRPr lang="en-US" sz="36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018" y="1327815"/>
            <a:ext cx="9781309" cy="3644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349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1345;p45"/>
          <p:cNvSpPr/>
          <p:nvPr/>
        </p:nvSpPr>
        <p:spPr>
          <a:xfrm>
            <a:off x="257760" y="193680"/>
            <a:ext cx="9008640" cy="579960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r>
              <a:rPr lang="en-US" altLang="zh-TW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CICD </a:t>
            </a:r>
            <a:r>
              <a:rPr lang="zh-TW" altLang="en-US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申請單 </a:t>
            </a:r>
            <a:r>
              <a:rPr lang="en-US" altLang="zh-TW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(</a:t>
            </a:r>
            <a:r>
              <a:rPr lang="zh-TW" altLang="en-US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四</a:t>
            </a:r>
            <a:r>
              <a:rPr lang="en-US" altLang="zh-TW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) : Jenkins</a:t>
            </a:r>
            <a:r>
              <a:rPr lang="zh-TW" altLang="en-US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 </a:t>
            </a:r>
            <a:endParaRPr lang="en-US" sz="36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396" y="1624890"/>
            <a:ext cx="9832021" cy="3057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228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1345;p45"/>
          <p:cNvSpPr/>
          <p:nvPr/>
        </p:nvSpPr>
        <p:spPr>
          <a:xfrm>
            <a:off x="257760" y="193680"/>
            <a:ext cx="9008640" cy="579960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r>
              <a:rPr lang="en-US" altLang="zh-TW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CICD </a:t>
            </a:r>
            <a:r>
              <a:rPr lang="zh-TW" altLang="en-US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申請單 </a:t>
            </a:r>
            <a:r>
              <a:rPr lang="en-US" altLang="zh-TW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(</a:t>
            </a:r>
            <a:r>
              <a:rPr lang="zh-TW" altLang="en-US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五</a:t>
            </a:r>
            <a:r>
              <a:rPr lang="en-US" altLang="zh-TW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) : IQ</a:t>
            </a:r>
            <a:r>
              <a:rPr lang="zh-TW" altLang="en-US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 </a:t>
            </a:r>
            <a:r>
              <a:rPr lang="en-US" altLang="zh-TW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ORGZ And APP</a:t>
            </a:r>
            <a:endParaRPr lang="en-US" sz="36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462" y="1914507"/>
            <a:ext cx="9761538" cy="1771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540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546" y="1407735"/>
            <a:ext cx="9744364" cy="3883092"/>
          </a:xfrm>
          <a:prstGeom prst="rect">
            <a:avLst/>
          </a:prstGeom>
        </p:spPr>
      </p:pic>
      <p:sp>
        <p:nvSpPr>
          <p:cNvPr id="64" name="Google Shape;1345;p45"/>
          <p:cNvSpPr/>
          <p:nvPr/>
        </p:nvSpPr>
        <p:spPr>
          <a:xfrm>
            <a:off x="257760" y="193680"/>
            <a:ext cx="9008640" cy="579960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r>
              <a:rPr lang="en-US" altLang="zh-TW" sz="3600" b="1" spc="-1" dirty="0">
                <a:solidFill>
                  <a:schemeClr val="lt1"/>
                </a:solidFill>
                <a:latin typeface="Microsoft JhengHei Light"/>
                <a:ea typeface="Microsoft JhengHei Light"/>
              </a:rPr>
              <a:t>IQ</a:t>
            </a:r>
            <a:r>
              <a:rPr lang="zh-TW" altLang="en-US" sz="3600" b="1" spc="-1" dirty="0">
                <a:solidFill>
                  <a:schemeClr val="lt1"/>
                </a:solidFill>
                <a:latin typeface="Microsoft JhengHei Light"/>
                <a:ea typeface="Microsoft JhengHei Light"/>
              </a:rPr>
              <a:t> </a:t>
            </a:r>
            <a:r>
              <a:rPr lang="en-US" altLang="zh-TW" sz="3600" b="1" spc="-1" dirty="0">
                <a:solidFill>
                  <a:schemeClr val="lt1"/>
                </a:solidFill>
                <a:latin typeface="Microsoft JhengHei Light"/>
                <a:ea typeface="Microsoft JhengHei Light"/>
              </a:rPr>
              <a:t>Server </a:t>
            </a:r>
            <a:r>
              <a:rPr lang="zh-TW" altLang="en-US" sz="3600" b="1" spc="-1" dirty="0">
                <a:solidFill>
                  <a:schemeClr val="lt1"/>
                </a:solidFill>
                <a:latin typeface="Microsoft JhengHei Light"/>
                <a:ea typeface="Microsoft JhengHei Light"/>
              </a:rPr>
              <a:t>掃描 </a:t>
            </a:r>
            <a:r>
              <a:rPr lang="en-US" altLang="zh-TW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Jenkins </a:t>
            </a:r>
            <a:r>
              <a:rPr lang="en-US" altLang="zh-TW" sz="3600" b="1" spc="-1" dirty="0">
                <a:solidFill>
                  <a:schemeClr val="lt1"/>
                </a:solidFill>
                <a:latin typeface="Microsoft JhengHei Light"/>
                <a:ea typeface="Microsoft JhengHei Light"/>
              </a:rPr>
              <a:t>pipeline </a:t>
            </a:r>
            <a:r>
              <a:rPr lang="zh-TW" altLang="en-US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範例 </a:t>
            </a:r>
            <a:r>
              <a:rPr lang="en-US" altLang="zh-TW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(</a:t>
            </a:r>
            <a:r>
              <a:rPr lang="zh-TW" altLang="en-US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一</a:t>
            </a:r>
            <a:r>
              <a:rPr lang="en-US" altLang="zh-TW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)</a:t>
            </a:r>
            <a:endParaRPr lang="zh-TW" altLang="en-US" sz="3600" b="1" spc="-1" dirty="0">
              <a:solidFill>
                <a:schemeClr val="lt1"/>
              </a:solidFill>
              <a:latin typeface="Microsoft JhengHei Light"/>
              <a:ea typeface="Microsoft JhengHei Light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464596" y="4688977"/>
            <a:ext cx="24686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b="1" dirty="0" smtClean="0"/>
              <a:t>* 文字檔請參考註解</a:t>
            </a:r>
            <a:endParaRPr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1046793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1345;p45"/>
          <p:cNvSpPr/>
          <p:nvPr/>
        </p:nvSpPr>
        <p:spPr>
          <a:xfrm>
            <a:off x="257760" y="193680"/>
            <a:ext cx="9008640" cy="579960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r>
              <a:rPr lang="en-US" altLang="zh-TW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IQ</a:t>
            </a:r>
            <a:r>
              <a:rPr lang="zh-TW" altLang="en-US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 </a:t>
            </a:r>
            <a:r>
              <a:rPr lang="en-US" altLang="zh-TW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Server </a:t>
            </a:r>
            <a:r>
              <a:rPr lang="zh-TW" altLang="en-US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掃描 </a:t>
            </a:r>
            <a:r>
              <a:rPr lang="en-US" altLang="zh-TW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Jenkins </a:t>
            </a:r>
            <a:r>
              <a:rPr lang="en-US" altLang="zh-TW" sz="3600" b="1" spc="-1" dirty="0">
                <a:solidFill>
                  <a:schemeClr val="lt1"/>
                </a:solidFill>
                <a:latin typeface="Microsoft JhengHei Light"/>
                <a:ea typeface="Microsoft JhengHei Light"/>
              </a:rPr>
              <a:t>pipeline </a:t>
            </a:r>
            <a:r>
              <a:rPr lang="zh-TW" altLang="en-US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範例 </a:t>
            </a:r>
            <a:r>
              <a:rPr lang="en-US" altLang="zh-TW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(</a:t>
            </a:r>
            <a:r>
              <a:rPr lang="zh-TW" altLang="en-US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二</a:t>
            </a:r>
            <a:r>
              <a:rPr lang="en-US" altLang="zh-TW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)</a:t>
            </a:r>
            <a:endParaRPr lang="zh-TW" altLang="en-US" sz="3600" b="1" spc="-1" dirty="0">
              <a:solidFill>
                <a:schemeClr val="lt1"/>
              </a:solidFill>
              <a:latin typeface="Microsoft JhengHei Light"/>
              <a:ea typeface="Microsoft JhengHei Light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738051" y="1118809"/>
            <a:ext cx="837824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b="1" dirty="0" smtClean="0"/>
              <a:t>若掃描結果不符合規定資安政策所設定的風險等級</a:t>
            </a:r>
            <a:r>
              <a:rPr lang="en-US" altLang="zh-TW" b="1" dirty="0" smtClean="0"/>
              <a:t/>
            </a:r>
            <a:br>
              <a:rPr lang="en-US" altLang="zh-TW" b="1" dirty="0" smtClean="0"/>
            </a:br>
            <a:r>
              <a:rPr lang="zh-TW" altLang="en-US" b="1" dirty="0" smtClean="0"/>
              <a:t>將回報 </a:t>
            </a:r>
            <a:r>
              <a:rPr lang="en-US" altLang="zh-TW" b="1" dirty="0" smtClean="0"/>
              <a:t>Error</a:t>
            </a:r>
            <a:r>
              <a:rPr lang="zh-TW" altLang="en-US" b="1" dirty="0" smtClean="0"/>
              <a:t> 並停止 </a:t>
            </a:r>
            <a:r>
              <a:rPr lang="en-US" altLang="zh-TW" b="1" dirty="0" smtClean="0"/>
              <a:t>pipeline</a:t>
            </a:r>
            <a:r>
              <a:rPr lang="zh-TW" altLang="en-US" b="1" dirty="0" smtClean="0"/>
              <a:t> 繼續執行</a:t>
            </a:r>
            <a:endParaRPr lang="zh-TW" altLang="en-US" b="1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179" y="1916314"/>
            <a:ext cx="9353983" cy="3530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664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1345;p45"/>
          <p:cNvSpPr/>
          <p:nvPr/>
        </p:nvSpPr>
        <p:spPr>
          <a:xfrm>
            <a:off x="257760" y="193680"/>
            <a:ext cx="9008640" cy="579960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r>
              <a:rPr lang="en-US" altLang="zh-TW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IQ</a:t>
            </a:r>
            <a:r>
              <a:rPr lang="zh-TW" altLang="en-US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 </a:t>
            </a:r>
            <a:r>
              <a:rPr lang="en-US" altLang="zh-TW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Server </a:t>
            </a:r>
            <a:r>
              <a:rPr lang="zh-TW" altLang="en-US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掃描 </a:t>
            </a:r>
            <a:r>
              <a:rPr lang="en-US" altLang="zh-TW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Jenkins </a:t>
            </a:r>
            <a:r>
              <a:rPr lang="en-US" altLang="zh-TW" sz="3600" b="1" spc="-1" dirty="0">
                <a:solidFill>
                  <a:schemeClr val="lt1"/>
                </a:solidFill>
                <a:latin typeface="Microsoft JhengHei Light"/>
                <a:ea typeface="Microsoft JhengHei Light"/>
              </a:rPr>
              <a:t>pipeline </a:t>
            </a:r>
            <a:r>
              <a:rPr lang="zh-TW" altLang="en-US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範例 </a:t>
            </a:r>
            <a:r>
              <a:rPr lang="en-US" altLang="zh-TW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(</a:t>
            </a:r>
            <a:r>
              <a:rPr lang="zh-TW" altLang="en-US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三</a:t>
            </a:r>
            <a:r>
              <a:rPr lang="en-US" altLang="zh-TW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)</a:t>
            </a:r>
            <a:endParaRPr lang="zh-TW" altLang="en-US" sz="3600" b="1" spc="-1" dirty="0">
              <a:solidFill>
                <a:schemeClr val="lt1"/>
              </a:solidFill>
              <a:latin typeface="Microsoft JhengHei Light"/>
              <a:ea typeface="Microsoft JhengHei Light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57760" y="946224"/>
            <a:ext cx="83782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b="1" dirty="0" smtClean="0"/>
              <a:t>點擊該次建置項目，進入 </a:t>
            </a:r>
            <a:r>
              <a:rPr lang="en-US" altLang="zh-TW" b="1" dirty="0" smtClean="0"/>
              <a:t>Console output </a:t>
            </a:r>
            <a:r>
              <a:rPr lang="zh-TW" altLang="en-US" b="1" dirty="0" smtClean="0"/>
              <a:t>查看 </a:t>
            </a:r>
            <a:r>
              <a:rPr lang="en-US" altLang="zh-TW" b="1" dirty="0" smtClean="0"/>
              <a:t>Log </a:t>
            </a:r>
            <a:r>
              <a:rPr lang="zh-TW" altLang="en-US" b="1" dirty="0" smtClean="0"/>
              <a:t>與報告</a:t>
            </a:r>
            <a:endParaRPr lang="zh-TW" altLang="en-US" b="1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0418" y="1315556"/>
            <a:ext cx="7632555" cy="4890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16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1345;p45"/>
          <p:cNvSpPr/>
          <p:nvPr/>
        </p:nvSpPr>
        <p:spPr>
          <a:xfrm>
            <a:off x="257760" y="193680"/>
            <a:ext cx="9008640" cy="579960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r>
              <a:rPr lang="en-US" altLang="zh-TW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IQ</a:t>
            </a:r>
            <a:r>
              <a:rPr lang="zh-TW" altLang="en-US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 </a:t>
            </a:r>
            <a:r>
              <a:rPr lang="en-US" altLang="zh-TW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Server </a:t>
            </a:r>
            <a:r>
              <a:rPr lang="zh-TW" altLang="en-US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掃描 </a:t>
            </a:r>
            <a:r>
              <a:rPr lang="en-US" altLang="zh-TW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Jenkins </a:t>
            </a:r>
            <a:r>
              <a:rPr lang="en-US" altLang="zh-TW" sz="3600" b="1" spc="-1" dirty="0">
                <a:solidFill>
                  <a:schemeClr val="lt1"/>
                </a:solidFill>
                <a:latin typeface="Microsoft JhengHei Light"/>
                <a:ea typeface="Microsoft JhengHei Light"/>
              </a:rPr>
              <a:t>pipeline </a:t>
            </a:r>
            <a:r>
              <a:rPr lang="zh-TW" altLang="en-US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範例 </a:t>
            </a:r>
            <a:r>
              <a:rPr lang="en-US" altLang="zh-TW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(</a:t>
            </a:r>
            <a:r>
              <a:rPr lang="zh-TW" altLang="en-US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四</a:t>
            </a:r>
            <a:r>
              <a:rPr lang="en-US" altLang="zh-TW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)</a:t>
            </a:r>
            <a:endParaRPr lang="zh-TW" altLang="en-US" sz="3600" b="1" spc="-1" dirty="0">
              <a:solidFill>
                <a:schemeClr val="lt1"/>
              </a:solidFill>
              <a:latin typeface="Microsoft JhengHei Light"/>
              <a:ea typeface="Microsoft JhengHei Light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57759" y="934143"/>
            <a:ext cx="931486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b="1" dirty="0" smtClean="0"/>
              <a:t>點擊 </a:t>
            </a:r>
            <a:r>
              <a:rPr lang="en-US" altLang="zh-TW" b="1" dirty="0" smtClean="0"/>
              <a:t>IQ Build Report</a:t>
            </a:r>
            <a:r>
              <a:rPr lang="zh-TW" altLang="en-US" b="1" dirty="0" smtClean="0"/>
              <a:t>，進入到 </a:t>
            </a:r>
            <a:r>
              <a:rPr lang="en-US" altLang="zh-TW" b="1" dirty="0" smtClean="0"/>
              <a:t>IQ</a:t>
            </a:r>
            <a:r>
              <a:rPr lang="zh-TW" altLang="en-US" b="1" dirty="0" smtClean="0"/>
              <a:t> </a:t>
            </a:r>
            <a:r>
              <a:rPr lang="en-US" altLang="zh-TW" b="1" dirty="0" smtClean="0"/>
              <a:t>Server</a:t>
            </a:r>
            <a:r>
              <a:rPr lang="zh-TW" altLang="en-US" b="1" dirty="0" smtClean="0"/>
              <a:t> </a:t>
            </a:r>
            <a:r>
              <a:rPr lang="en-US" altLang="zh-TW" b="1" dirty="0" smtClean="0"/>
              <a:t>Web</a:t>
            </a:r>
            <a:r>
              <a:rPr lang="zh-TW" altLang="en-US" b="1" dirty="0" smtClean="0"/>
              <a:t> </a:t>
            </a:r>
            <a:endParaRPr lang="en-US" altLang="zh-TW" b="1" dirty="0" smtClean="0"/>
          </a:p>
          <a:p>
            <a:r>
              <a:rPr lang="zh-TW" altLang="en-US" b="1" dirty="0" smtClean="0"/>
              <a:t>可以查看清單報告，點擊</a:t>
            </a:r>
            <a:r>
              <a:rPr lang="zh-TW" altLang="en-US" b="1" dirty="0"/>
              <a:t> </a:t>
            </a:r>
            <a:r>
              <a:rPr lang="en-US" altLang="zh-TW" b="1" dirty="0" smtClean="0"/>
              <a:t>Detail</a:t>
            </a:r>
            <a:r>
              <a:rPr lang="zh-TW" altLang="en-US" b="1" dirty="0" smtClean="0"/>
              <a:t> </a:t>
            </a:r>
            <a:r>
              <a:rPr lang="en-US" altLang="zh-TW" b="1" dirty="0" smtClean="0"/>
              <a:t>Report </a:t>
            </a:r>
            <a:r>
              <a:rPr lang="zh-TW" altLang="en-US" b="1" dirty="0" smtClean="0"/>
              <a:t>可以查看詳細報告與建議</a:t>
            </a:r>
            <a:endParaRPr lang="zh-TW" altLang="en-US" b="1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759" y="1699960"/>
            <a:ext cx="9614423" cy="3748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288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1345;p45"/>
          <p:cNvSpPr/>
          <p:nvPr/>
        </p:nvSpPr>
        <p:spPr>
          <a:xfrm>
            <a:off x="257760" y="193680"/>
            <a:ext cx="9008640" cy="579960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r>
              <a:rPr lang="en-US" altLang="zh-TW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IQ</a:t>
            </a:r>
            <a:r>
              <a:rPr lang="zh-TW" altLang="en-US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 </a:t>
            </a:r>
            <a:r>
              <a:rPr lang="en-US" altLang="zh-TW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Server </a:t>
            </a:r>
            <a:r>
              <a:rPr lang="zh-TW" altLang="en-US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掃描 </a:t>
            </a:r>
            <a:r>
              <a:rPr lang="en-US" altLang="zh-TW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Jenkins </a:t>
            </a:r>
            <a:r>
              <a:rPr lang="en-US" altLang="zh-TW" sz="3600" b="1" spc="-1" dirty="0">
                <a:solidFill>
                  <a:schemeClr val="lt1"/>
                </a:solidFill>
                <a:latin typeface="Microsoft JhengHei Light"/>
                <a:ea typeface="Microsoft JhengHei Light"/>
              </a:rPr>
              <a:t>pipeline </a:t>
            </a:r>
            <a:r>
              <a:rPr lang="zh-TW" altLang="en-US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範例 </a:t>
            </a:r>
            <a:r>
              <a:rPr lang="en-US" altLang="zh-TW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(</a:t>
            </a:r>
            <a:r>
              <a:rPr lang="zh-TW" altLang="en-US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五</a:t>
            </a:r>
            <a:r>
              <a:rPr lang="en-US" altLang="zh-TW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)</a:t>
            </a:r>
            <a:endParaRPr lang="zh-TW" altLang="en-US" sz="3600" b="1" spc="-1" dirty="0">
              <a:solidFill>
                <a:schemeClr val="lt1"/>
              </a:solidFill>
              <a:latin typeface="Microsoft JhengHei Light"/>
              <a:ea typeface="Microsoft JhengHei Light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57759" y="934143"/>
            <a:ext cx="931486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b="1" dirty="0" smtClean="0"/>
              <a:t>進入</a:t>
            </a:r>
            <a:r>
              <a:rPr lang="zh-TW" altLang="en-US" b="1" dirty="0"/>
              <a:t> </a:t>
            </a:r>
            <a:r>
              <a:rPr lang="en-US" altLang="zh-TW" b="1" dirty="0" smtClean="0"/>
              <a:t>IQ</a:t>
            </a:r>
            <a:r>
              <a:rPr lang="zh-TW" altLang="en-US" b="1" dirty="0"/>
              <a:t> </a:t>
            </a:r>
            <a:r>
              <a:rPr lang="en-US" altLang="zh-TW" b="1" dirty="0" smtClean="0"/>
              <a:t>Server</a:t>
            </a:r>
            <a:r>
              <a:rPr lang="zh-TW" altLang="en-US" b="1" dirty="0"/>
              <a:t> </a:t>
            </a:r>
            <a:r>
              <a:rPr lang="en-US" altLang="zh-TW" b="1" dirty="0" smtClean="0"/>
              <a:t>Web</a:t>
            </a:r>
            <a:r>
              <a:rPr lang="zh-TW" altLang="en-US" b="1" dirty="0" smtClean="0"/>
              <a:t> 登入</a:t>
            </a:r>
            <a:r>
              <a:rPr lang="zh-TW" altLang="en-US" b="1" dirty="0"/>
              <a:t>後</a:t>
            </a:r>
            <a:r>
              <a:rPr lang="zh-TW" altLang="en-US" b="1" dirty="0" smtClean="0"/>
              <a:t>，可以查看該 </a:t>
            </a:r>
            <a:r>
              <a:rPr lang="en-US" altLang="zh-TW" b="1" dirty="0" smtClean="0"/>
              <a:t>Application</a:t>
            </a:r>
            <a:r>
              <a:rPr lang="zh-TW" altLang="en-US" b="1" dirty="0" smtClean="0"/>
              <a:t> 的套件資訊</a:t>
            </a:r>
            <a:endParaRPr lang="en-US" altLang="zh-TW" b="1" dirty="0" smtClean="0"/>
          </a:p>
          <a:p>
            <a:r>
              <a:rPr lang="zh-TW" altLang="en-US" b="1" dirty="0" smtClean="0"/>
              <a:t>點擊套件項目後可以查看詳細報告</a:t>
            </a:r>
            <a:r>
              <a:rPr lang="zh-TW" altLang="en-US" b="1" dirty="0"/>
              <a:t>、</a:t>
            </a:r>
            <a:r>
              <a:rPr lang="zh-TW" altLang="en-US" b="1" dirty="0" smtClean="0"/>
              <a:t>建議版本與解決方法</a:t>
            </a:r>
            <a:endParaRPr lang="zh-TW" altLang="en-US" b="1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759" y="1540669"/>
            <a:ext cx="9735127" cy="4486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989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1345;p45"/>
          <p:cNvSpPr/>
          <p:nvPr/>
        </p:nvSpPr>
        <p:spPr>
          <a:xfrm>
            <a:off x="257760" y="193680"/>
            <a:ext cx="9008640" cy="579960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en-US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Agenda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1"/>
          <p:cNvSpPr/>
          <p:nvPr/>
        </p:nvSpPr>
        <p:spPr>
          <a:xfrm>
            <a:off x="401533" y="909526"/>
            <a:ext cx="9241229" cy="5084873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marL="457200" indent="-457200">
              <a:lnSpc>
                <a:spcPct val="150000"/>
              </a:lnSpc>
              <a:buClr>
                <a:srgbClr val="000000"/>
              </a:buClr>
              <a:buFont typeface="+mj-lt"/>
              <a:buAutoNum type="arabicPeriod"/>
            </a:pPr>
            <a:r>
              <a:rPr lang="en-US" altLang="zh-TW" sz="2000" spc="-1" dirty="0" err="1" smtClean="0">
                <a:solidFill>
                  <a:schemeClr val="dk1"/>
                </a:solidFill>
                <a:latin typeface="微軟正黑體"/>
                <a:ea typeface="微軟正黑體"/>
              </a:rPr>
              <a:t>Sonatype</a:t>
            </a:r>
            <a:r>
              <a:rPr lang="en-US" altLang="zh-TW" sz="2000" spc="-1" dirty="0" smtClean="0">
                <a:solidFill>
                  <a:schemeClr val="dk1"/>
                </a:solidFill>
                <a:latin typeface="微軟正黑體"/>
                <a:ea typeface="微軟正黑體"/>
              </a:rPr>
              <a:t> </a:t>
            </a:r>
            <a:r>
              <a:rPr lang="zh-TW" altLang="en-US" sz="2000" spc="-1" dirty="0" smtClean="0">
                <a:solidFill>
                  <a:schemeClr val="dk1"/>
                </a:solidFill>
                <a:latin typeface="微軟正黑體"/>
                <a:ea typeface="微軟正黑體"/>
              </a:rPr>
              <a:t>介紹</a:t>
            </a:r>
            <a:endParaRPr lang="en-US" sz="2000" b="0" strike="noStrike" spc="-1" dirty="0" smtClean="0">
              <a:solidFill>
                <a:srgbClr val="000000"/>
              </a:solidFill>
              <a:latin typeface="Arial"/>
            </a:endParaRPr>
          </a:p>
          <a:p>
            <a:pPr marL="457200" indent="-457200">
              <a:lnSpc>
                <a:spcPct val="150000"/>
              </a:lnSpc>
              <a:buClr>
                <a:srgbClr val="000000"/>
              </a:buClr>
              <a:buFont typeface="+mj-lt"/>
              <a:buAutoNum type="arabicPeriod"/>
            </a:pPr>
            <a:r>
              <a:rPr lang="en-US" altLang="zh-TW" sz="2000" spc="-1" dirty="0" smtClean="0">
                <a:solidFill>
                  <a:schemeClr val="dk1"/>
                </a:solidFill>
                <a:latin typeface="微軟正黑體"/>
                <a:ea typeface="微軟正黑體"/>
              </a:rPr>
              <a:t>IQ</a:t>
            </a:r>
            <a:r>
              <a:rPr lang="zh-TW" altLang="en-US" sz="2000" spc="-1" dirty="0" smtClean="0">
                <a:solidFill>
                  <a:schemeClr val="dk1"/>
                </a:solidFill>
                <a:latin typeface="微軟正黑體"/>
                <a:ea typeface="微軟正黑體"/>
              </a:rPr>
              <a:t> </a:t>
            </a:r>
            <a:r>
              <a:rPr lang="en-US" altLang="zh-TW" sz="2000" spc="-1" dirty="0" smtClean="0">
                <a:solidFill>
                  <a:schemeClr val="dk1"/>
                </a:solidFill>
                <a:latin typeface="微軟正黑體"/>
                <a:ea typeface="微軟正黑體"/>
              </a:rPr>
              <a:t>Server Organization And Application</a:t>
            </a:r>
          </a:p>
          <a:p>
            <a:pPr marL="457200" indent="-457200">
              <a:lnSpc>
                <a:spcPct val="150000"/>
              </a:lnSpc>
              <a:buClr>
                <a:srgbClr val="000000"/>
              </a:buClr>
              <a:buFont typeface="+mj-lt"/>
              <a:buAutoNum type="arabicPeriod"/>
            </a:pPr>
            <a:r>
              <a:rPr lang="en-US" altLang="zh-TW" sz="2000" b="0" strike="noStrike" spc="-1" dirty="0" smtClean="0">
                <a:solidFill>
                  <a:schemeClr val="dk1"/>
                </a:solidFill>
                <a:latin typeface="微軟正黑體"/>
                <a:ea typeface="微軟正黑體"/>
              </a:rPr>
              <a:t>IQ</a:t>
            </a:r>
            <a:r>
              <a:rPr lang="zh-TW" altLang="en-US" sz="2000" b="0" strike="noStrike" spc="-1" dirty="0" smtClean="0">
                <a:solidFill>
                  <a:schemeClr val="dk1"/>
                </a:solidFill>
                <a:latin typeface="微軟正黑體"/>
                <a:ea typeface="微軟正黑體"/>
              </a:rPr>
              <a:t> </a:t>
            </a:r>
            <a:r>
              <a:rPr lang="en-US" altLang="zh-TW" sz="2000" b="0" strike="noStrike" spc="-1" dirty="0" smtClean="0">
                <a:solidFill>
                  <a:schemeClr val="dk1"/>
                </a:solidFill>
                <a:latin typeface="微軟正黑體"/>
                <a:ea typeface="微軟正黑體"/>
              </a:rPr>
              <a:t>Server </a:t>
            </a:r>
            <a:r>
              <a:rPr lang="en-US" altLang="zh-TW" sz="2000" spc="-1" dirty="0" smtClean="0">
                <a:solidFill>
                  <a:schemeClr val="dk1"/>
                </a:solidFill>
                <a:latin typeface="微軟正黑體"/>
                <a:ea typeface="微軟正黑體"/>
              </a:rPr>
              <a:t>Organization</a:t>
            </a:r>
            <a:r>
              <a:rPr lang="zh-TW" altLang="en-US" sz="2000" b="0" strike="noStrike" spc="-1" dirty="0" smtClean="0">
                <a:solidFill>
                  <a:schemeClr val="dk1"/>
                </a:solidFill>
                <a:latin typeface="微軟正黑體"/>
                <a:ea typeface="微軟正黑體"/>
              </a:rPr>
              <a:t>目前管理架構</a:t>
            </a:r>
            <a:endParaRPr lang="en-US" altLang="zh-TW" sz="2000" b="0" strike="noStrike" spc="-1" dirty="0" smtClean="0">
              <a:solidFill>
                <a:schemeClr val="dk1"/>
              </a:solidFill>
              <a:latin typeface="微軟正黑體"/>
              <a:ea typeface="微軟正黑體"/>
            </a:endParaRPr>
          </a:p>
          <a:p>
            <a:pPr marL="457200" indent="-457200">
              <a:lnSpc>
                <a:spcPct val="150000"/>
              </a:lnSpc>
              <a:buClr>
                <a:srgbClr val="000000"/>
              </a:buClr>
              <a:buFont typeface="+mj-lt"/>
              <a:buAutoNum type="arabicPeriod"/>
            </a:pPr>
            <a:r>
              <a:rPr lang="zh-TW" altLang="en-US" sz="2000" spc="-1" dirty="0" smtClean="0">
                <a:solidFill>
                  <a:schemeClr val="dk1"/>
                </a:solidFill>
                <a:latin typeface="微軟正黑體"/>
                <a:ea typeface="微軟正黑體"/>
              </a:rPr>
              <a:t>各科使用者代號 </a:t>
            </a:r>
            <a:r>
              <a:rPr lang="en-US" altLang="zh-TW" sz="2000" spc="-1" dirty="0" smtClean="0">
                <a:solidFill>
                  <a:schemeClr val="dk1"/>
                </a:solidFill>
                <a:latin typeface="微軟正黑體"/>
                <a:ea typeface="微軟正黑體"/>
              </a:rPr>
              <a:t>/</a:t>
            </a:r>
            <a:r>
              <a:rPr lang="zh-TW" altLang="en-US" sz="2000" spc="-1" dirty="0" smtClean="0">
                <a:solidFill>
                  <a:schemeClr val="dk1"/>
                </a:solidFill>
                <a:latin typeface="微軟正黑體"/>
                <a:ea typeface="微軟正黑體"/>
              </a:rPr>
              <a:t> </a:t>
            </a:r>
            <a:r>
              <a:rPr lang="en-US" altLang="zh-TW" sz="2000" spc="-1" dirty="0" smtClean="0">
                <a:solidFill>
                  <a:schemeClr val="dk1"/>
                </a:solidFill>
                <a:latin typeface="微軟正黑體"/>
                <a:ea typeface="微軟正黑體"/>
              </a:rPr>
              <a:t>CICD </a:t>
            </a:r>
            <a:r>
              <a:rPr lang="zh-TW" altLang="en-US" sz="2000" spc="-1" dirty="0" smtClean="0">
                <a:solidFill>
                  <a:schemeClr val="dk1"/>
                </a:solidFill>
                <a:latin typeface="微軟正黑體"/>
                <a:ea typeface="微軟正黑體"/>
              </a:rPr>
              <a:t>申請單</a:t>
            </a:r>
            <a:endParaRPr lang="en-US" altLang="zh-TW" sz="2000" spc="-1" dirty="0" smtClean="0">
              <a:solidFill>
                <a:schemeClr val="dk1"/>
              </a:solidFill>
              <a:latin typeface="微軟正黑體"/>
              <a:ea typeface="微軟正黑體"/>
            </a:endParaRPr>
          </a:p>
          <a:p>
            <a:pPr marL="457200" indent="-457200">
              <a:lnSpc>
                <a:spcPct val="150000"/>
              </a:lnSpc>
              <a:buClr>
                <a:srgbClr val="000000"/>
              </a:buClr>
              <a:buFont typeface="+mj-lt"/>
              <a:buAutoNum type="arabicPeriod"/>
            </a:pPr>
            <a:r>
              <a:rPr lang="en-US" sz="2000" spc="-1" dirty="0" smtClean="0">
                <a:solidFill>
                  <a:schemeClr val="dk1"/>
                </a:solidFill>
                <a:latin typeface="微軟正黑體"/>
                <a:ea typeface="微軟正黑體"/>
              </a:rPr>
              <a:t>IQ </a:t>
            </a:r>
            <a:r>
              <a:rPr lang="en-US" sz="2000" spc="-1" dirty="0">
                <a:solidFill>
                  <a:schemeClr val="dk1"/>
                </a:solidFill>
                <a:latin typeface="微軟正黑體"/>
                <a:ea typeface="微軟正黑體"/>
              </a:rPr>
              <a:t>Server </a:t>
            </a:r>
            <a:r>
              <a:rPr lang="zh-TW" altLang="en-US" sz="2000" spc="-1" dirty="0">
                <a:solidFill>
                  <a:schemeClr val="dk1"/>
                </a:solidFill>
                <a:latin typeface="微軟正黑體"/>
                <a:ea typeface="微軟正黑體"/>
              </a:rPr>
              <a:t>掃描 </a:t>
            </a:r>
            <a:r>
              <a:rPr lang="en-US" sz="2000" spc="-1" dirty="0" smtClean="0">
                <a:solidFill>
                  <a:schemeClr val="dk1"/>
                </a:solidFill>
                <a:latin typeface="微軟正黑體"/>
                <a:ea typeface="微軟正黑體"/>
              </a:rPr>
              <a:t>Jenkins pipeline </a:t>
            </a:r>
            <a:r>
              <a:rPr lang="zh-TW" altLang="en-US" sz="2000" spc="-1" dirty="0" smtClean="0">
                <a:solidFill>
                  <a:schemeClr val="dk1"/>
                </a:solidFill>
                <a:latin typeface="微軟正黑體"/>
                <a:ea typeface="微軟正黑體"/>
              </a:rPr>
              <a:t>範例與掃描報告</a:t>
            </a:r>
            <a:endParaRPr lang="en-US" altLang="zh-TW" sz="2000" spc="-1" dirty="0" smtClean="0">
              <a:solidFill>
                <a:schemeClr val="dk1"/>
              </a:solidFill>
              <a:latin typeface="微軟正黑體"/>
              <a:ea typeface="微軟正黑體"/>
            </a:endParaRPr>
          </a:p>
          <a:p>
            <a:pPr marL="457200" indent="-457200">
              <a:lnSpc>
                <a:spcPct val="150000"/>
              </a:lnSpc>
              <a:buClr>
                <a:srgbClr val="000000"/>
              </a:buClr>
              <a:buFont typeface="+mj-lt"/>
              <a:buAutoNum type="arabicPeriod"/>
            </a:pPr>
            <a:r>
              <a:rPr lang="en-US" altLang="zh-TW" sz="2000" spc="-1" dirty="0" err="1" smtClean="0">
                <a:solidFill>
                  <a:schemeClr val="dk1"/>
                </a:solidFill>
                <a:latin typeface="微軟正黑體"/>
                <a:ea typeface="微軟正黑體"/>
              </a:rPr>
              <a:t>Sonatype</a:t>
            </a:r>
            <a:r>
              <a:rPr lang="en-US" altLang="zh-TW" sz="2000" spc="-1" dirty="0" smtClean="0">
                <a:solidFill>
                  <a:schemeClr val="dk1"/>
                </a:solidFill>
                <a:latin typeface="微軟正黑體"/>
                <a:ea typeface="微軟正黑體"/>
              </a:rPr>
              <a:t> Firewall</a:t>
            </a:r>
            <a:r>
              <a:rPr lang="zh-TW" altLang="en-US" sz="2000" spc="-1" dirty="0" smtClean="0">
                <a:solidFill>
                  <a:schemeClr val="dk1"/>
                </a:solidFill>
                <a:latin typeface="微軟正黑體"/>
                <a:ea typeface="微軟正黑體"/>
              </a:rPr>
              <a:t> 與開發工具</a:t>
            </a:r>
            <a:endParaRPr lang="en-US" altLang="zh-TW" sz="2000" spc="-1" dirty="0" smtClean="0">
              <a:solidFill>
                <a:schemeClr val="dk1"/>
              </a:solidFill>
              <a:latin typeface="微軟正黑體"/>
              <a:ea typeface="微軟正黑體"/>
            </a:endParaRPr>
          </a:p>
          <a:p>
            <a:pPr marL="457200" indent="-457200">
              <a:lnSpc>
                <a:spcPct val="150000"/>
              </a:lnSpc>
              <a:buClr>
                <a:srgbClr val="000000"/>
              </a:buClr>
              <a:buFont typeface="+mj-lt"/>
              <a:buAutoNum type="arabicPeriod"/>
            </a:pPr>
            <a:r>
              <a:rPr lang="zh-TW" altLang="en-US" sz="2000" spc="-1" dirty="0" smtClean="0">
                <a:solidFill>
                  <a:schemeClr val="dk1"/>
                </a:solidFill>
                <a:latin typeface="微軟正黑體"/>
                <a:ea typeface="微軟正黑體"/>
              </a:rPr>
              <a:t>開發</a:t>
            </a:r>
            <a:r>
              <a:rPr lang="zh-TW" altLang="en-US" sz="2000" spc="-1" dirty="0">
                <a:solidFill>
                  <a:schemeClr val="dk1"/>
                </a:solidFill>
                <a:latin typeface="微軟正黑體"/>
                <a:ea typeface="微軟正黑體"/>
              </a:rPr>
              <a:t>工具串接 </a:t>
            </a:r>
            <a:r>
              <a:rPr lang="en-US" altLang="zh-TW" sz="2000" spc="-1" dirty="0">
                <a:solidFill>
                  <a:schemeClr val="dk1"/>
                </a:solidFill>
                <a:latin typeface="微軟正黑體"/>
                <a:ea typeface="微軟正黑體"/>
              </a:rPr>
              <a:t>IQ</a:t>
            </a:r>
            <a:r>
              <a:rPr lang="zh-TW" altLang="en-US" sz="2000" spc="-1" dirty="0">
                <a:solidFill>
                  <a:schemeClr val="dk1"/>
                </a:solidFill>
                <a:latin typeface="微軟正黑體"/>
                <a:ea typeface="微軟正黑體"/>
              </a:rPr>
              <a:t> </a:t>
            </a:r>
            <a:r>
              <a:rPr lang="en-US" altLang="zh-TW" sz="2000" spc="-1" dirty="0">
                <a:solidFill>
                  <a:schemeClr val="dk1"/>
                </a:solidFill>
                <a:latin typeface="微軟正黑體"/>
                <a:ea typeface="微軟正黑體"/>
              </a:rPr>
              <a:t>Server </a:t>
            </a:r>
            <a:r>
              <a:rPr lang="zh-TW" altLang="en-US" sz="2000" spc="-1" dirty="0">
                <a:solidFill>
                  <a:schemeClr val="dk1"/>
                </a:solidFill>
                <a:latin typeface="微軟正黑體"/>
                <a:ea typeface="微軟正黑體"/>
              </a:rPr>
              <a:t>說明 </a:t>
            </a:r>
            <a:r>
              <a:rPr lang="en-US" altLang="zh-TW" sz="2000" spc="-1" dirty="0">
                <a:solidFill>
                  <a:schemeClr val="dk1"/>
                </a:solidFill>
                <a:latin typeface="微軟正黑體"/>
                <a:ea typeface="微軟正黑體"/>
              </a:rPr>
              <a:t>(Eclipse</a:t>
            </a:r>
            <a:r>
              <a:rPr lang="zh-TW" altLang="en-US" sz="2000" spc="-1" dirty="0">
                <a:solidFill>
                  <a:schemeClr val="dk1"/>
                </a:solidFill>
                <a:latin typeface="微軟正黑體"/>
                <a:ea typeface="微軟正黑體"/>
              </a:rPr>
              <a:t>、</a:t>
            </a:r>
            <a:r>
              <a:rPr lang="en-US" altLang="zh-TW" sz="2000" spc="-1" dirty="0" err="1">
                <a:solidFill>
                  <a:schemeClr val="dk1"/>
                </a:solidFill>
                <a:latin typeface="微軟正黑體"/>
                <a:ea typeface="微軟正黑體"/>
              </a:rPr>
              <a:t>Intellij</a:t>
            </a:r>
            <a:r>
              <a:rPr lang="zh-TW" altLang="en-US" sz="2000" spc="-1" dirty="0">
                <a:solidFill>
                  <a:schemeClr val="dk1"/>
                </a:solidFill>
                <a:latin typeface="微軟正黑體"/>
                <a:ea typeface="微軟正黑體"/>
              </a:rPr>
              <a:t> </a:t>
            </a:r>
            <a:r>
              <a:rPr lang="en-US" altLang="zh-TW" sz="2000" spc="-1" dirty="0">
                <a:solidFill>
                  <a:schemeClr val="dk1"/>
                </a:solidFill>
                <a:latin typeface="微軟正黑體"/>
                <a:ea typeface="微軟正黑體"/>
              </a:rPr>
              <a:t>IDEA) </a:t>
            </a:r>
            <a:endParaRPr lang="en-US" altLang="zh-TW" sz="2000" spc="-1" dirty="0" smtClean="0">
              <a:solidFill>
                <a:schemeClr val="dk1"/>
              </a:solidFill>
              <a:latin typeface="微軟正黑體"/>
              <a:ea typeface="微軟正黑體"/>
            </a:endParaRPr>
          </a:p>
          <a:p>
            <a:pPr marL="457200" indent="-457200">
              <a:lnSpc>
                <a:spcPct val="150000"/>
              </a:lnSpc>
              <a:buClr>
                <a:srgbClr val="000000"/>
              </a:buClr>
              <a:buFont typeface="+mj-lt"/>
              <a:buAutoNum type="arabicPeriod"/>
            </a:pPr>
            <a:r>
              <a:rPr lang="zh-TW" altLang="en-US" sz="2000" spc="-1" dirty="0" smtClean="0">
                <a:solidFill>
                  <a:schemeClr val="dk1"/>
                </a:solidFill>
                <a:latin typeface="微軟正黑體"/>
                <a:ea typeface="微軟正黑體"/>
              </a:rPr>
              <a:t>相關</a:t>
            </a:r>
            <a:r>
              <a:rPr lang="zh-TW" altLang="en-US" sz="2000" spc="-1" dirty="0">
                <a:solidFill>
                  <a:schemeClr val="dk1"/>
                </a:solidFill>
                <a:latin typeface="微軟正黑體"/>
                <a:ea typeface="微軟正黑體"/>
              </a:rPr>
              <a:t>說明文件下載</a:t>
            </a:r>
            <a:endParaRPr lang="en-US" altLang="zh-TW" sz="2000" spc="-1" dirty="0" smtClean="0">
              <a:solidFill>
                <a:schemeClr val="dk1"/>
              </a:solidFill>
              <a:latin typeface="微軟正黑體"/>
              <a:ea typeface="微軟正黑體"/>
            </a:endParaRPr>
          </a:p>
          <a:p>
            <a:pPr marL="457200" indent="-457200">
              <a:lnSpc>
                <a:spcPct val="150000"/>
              </a:lnSpc>
              <a:buClr>
                <a:srgbClr val="000000"/>
              </a:buClr>
              <a:buFont typeface="+mj-lt"/>
              <a:buAutoNum type="arabicPeriod"/>
            </a:pPr>
            <a:r>
              <a:rPr lang="en-US" altLang="zh-TW" sz="2000" spc="-1" dirty="0" smtClean="0">
                <a:solidFill>
                  <a:schemeClr val="dk1"/>
                </a:solidFill>
                <a:latin typeface="微軟正黑體"/>
                <a:ea typeface="微軟正黑體"/>
              </a:rPr>
              <a:t>DEV</a:t>
            </a:r>
            <a:r>
              <a:rPr lang="zh-TW" altLang="en-US" sz="2000" spc="-1" dirty="0" smtClean="0">
                <a:solidFill>
                  <a:schemeClr val="dk1"/>
                </a:solidFill>
                <a:latin typeface="微軟正黑體"/>
                <a:ea typeface="微軟正黑體"/>
              </a:rPr>
              <a:t> </a:t>
            </a:r>
            <a:r>
              <a:rPr lang="en-US" altLang="zh-TW" sz="2000" spc="-1" dirty="0" smtClean="0">
                <a:solidFill>
                  <a:schemeClr val="dk1"/>
                </a:solidFill>
                <a:latin typeface="微軟正黑體"/>
                <a:ea typeface="微軟正黑體"/>
              </a:rPr>
              <a:t>/</a:t>
            </a:r>
            <a:r>
              <a:rPr lang="zh-TW" altLang="en-US" sz="2000" spc="-1" dirty="0" smtClean="0">
                <a:solidFill>
                  <a:schemeClr val="dk1"/>
                </a:solidFill>
                <a:latin typeface="微軟正黑體"/>
                <a:ea typeface="微軟正黑體"/>
              </a:rPr>
              <a:t> </a:t>
            </a:r>
            <a:r>
              <a:rPr lang="en-US" altLang="zh-TW" sz="2000" spc="-1" dirty="0" smtClean="0">
                <a:solidFill>
                  <a:schemeClr val="dk1"/>
                </a:solidFill>
                <a:latin typeface="微軟正黑體"/>
                <a:ea typeface="微軟正黑體"/>
              </a:rPr>
              <a:t>SIT</a:t>
            </a:r>
            <a:r>
              <a:rPr lang="zh-TW" altLang="en-US" sz="2000" spc="-1" dirty="0" smtClean="0">
                <a:solidFill>
                  <a:schemeClr val="dk1"/>
                </a:solidFill>
                <a:latin typeface="微軟正黑體"/>
                <a:ea typeface="微軟正黑體"/>
              </a:rPr>
              <a:t> </a:t>
            </a:r>
            <a:r>
              <a:rPr lang="en-US" altLang="zh-TW" sz="2000" spc="-1" dirty="0" smtClean="0">
                <a:solidFill>
                  <a:schemeClr val="dk1"/>
                </a:solidFill>
                <a:latin typeface="微軟正黑體"/>
                <a:ea typeface="微軟正黑體"/>
              </a:rPr>
              <a:t>CICD</a:t>
            </a:r>
            <a:r>
              <a:rPr lang="zh-TW" altLang="en-US" sz="2000" spc="-1" dirty="0" smtClean="0">
                <a:solidFill>
                  <a:schemeClr val="dk1"/>
                </a:solidFill>
                <a:latin typeface="微軟正黑體"/>
                <a:ea typeface="微軟正黑體"/>
              </a:rPr>
              <a:t> 負責人</a:t>
            </a: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1345;p45"/>
          <p:cNvSpPr/>
          <p:nvPr/>
        </p:nvSpPr>
        <p:spPr>
          <a:xfrm>
            <a:off x="257760" y="193680"/>
            <a:ext cx="9008640" cy="579960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r>
              <a:rPr lang="en-US" altLang="zh-TW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IQ</a:t>
            </a:r>
            <a:r>
              <a:rPr lang="zh-TW" altLang="en-US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 </a:t>
            </a:r>
            <a:r>
              <a:rPr lang="en-US" altLang="zh-TW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Server </a:t>
            </a:r>
            <a:r>
              <a:rPr lang="zh-TW" altLang="en-US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掃描 </a:t>
            </a:r>
            <a:r>
              <a:rPr lang="en-US" altLang="zh-TW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Jenkins </a:t>
            </a:r>
            <a:r>
              <a:rPr lang="en-US" altLang="zh-TW" sz="3600" b="1" spc="-1" dirty="0">
                <a:solidFill>
                  <a:schemeClr val="lt1"/>
                </a:solidFill>
                <a:latin typeface="Microsoft JhengHei Light"/>
                <a:ea typeface="Microsoft JhengHei Light"/>
              </a:rPr>
              <a:t>pipeline </a:t>
            </a:r>
            <a:r>
              <a:rPr lang="zh-TW" altLang="en-US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範例 </a:t>
            </a:r>
            <a:r>
              <a:rPr lang="en-US" altLang="zh-TW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(</a:t>
            </a:r>
            <a:r>
              <a:rPr lang="zh-TW" altLang="en-US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六</a:t>
            </a:r>
            <a:r>
              <a:rPr lang="en-US" altLang="zh-TW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)</a:t>
            </a:r>
            <a:endParaRPr lang="zh-TW" altLang="en-US" sz="3600" b="1" spc="-1" dirty="0">
              <a:solidFill>
                <a:schemeClr val="lt1"/>
              </a:solidFill>
              <a:latin typeface="Microsoft JhengHei Light"/>
              <a:ea typeface="Microsoft JhengHei Light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57759" y="934143"/>
            <a:ext cx="931486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b="1" dirty="0" smtClean="0"/>
              <a:t>查看套件資訊</a:t>
            </a:r>
            <a:endParaRPr lang="zh-TW" altLang="en-US" b="1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153" y="1712837"/>
            <a:ext cx="9766756" cy="3853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163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1345;p45"/>
          <p:cNvSpPr/>
          <p:nvPr/>
        </p:nvSpPr>
        <p:spPr>
          <a:xfrm>
            <a:off x="257760" y="193680"/>
            <a:ext cx="9008640" cy="579960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r>
              <a:rPr lang="en-US" altLang="zh-TW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IQ</a:t>
            </a:r>
            <a:r>
              <a:rPr lang="zh-TW" altLang="en-US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 </a:t>
            </a:r>
            <a:r>
              <a:rPr lang="en-US" altLang="zh-TW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Server </a:t>
            </a:r>
            <a:r>
              <a:rPr lang="zh-TW" altLang="en-US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掃描 </a:t>
            </a:r>
            <a:r>
              <a:rPr lang="en-US" altLang="zh-TW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Jenkins </a:t>
            </a:r>
            <a:r>
              <a:rPr lang="en-US" altLang="zh-TW" sz="3600" b="1" spc="-1" dirty="0">
                <a:solidFill>
                  <a:schemeClr val="lt1"/>
                </a:solidFill>
                <a:latin typeface="Microsoft JhengHei Light"/>
                <a:ea typeface="Microsoft JhengHei Light"/>
              </a:rPr>
              <a:t>pipeline </a:t>
            </a:r>
            <a:r>
              <a:rPr lang="zh-TW" altLang="en-US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範例 </a:t>
            </a:r>
            <a:r>
              <a:rPr lang="en-US" altLang="zh-TW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(</a:t>
            </a:r>
            <a:r>
              <a:rPr lang="zh-TW" altLang="en-US" sz="3600" b="1" spc="-1" dirty="0">
                <a:solidFill>
                  <a:schemeClr val="lt1"/>
                </a:solidFill>
                <a:latin typeface="Microsoft JhengHei Light"/>
                <a:ea typeface="Microsoft JhengHei Light"/>
              </a:rPr>
              <a:t>七</a:t>
            </a:r>
            <a:r>
              <a:rPr lang="en-US" altLang="zh-TW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)</a:t>
            </a:r>
            <a:endParaRPr lang="zh-TW" altLang="en-US" sz="3600" b="1" spc="-1" dirty="0">
              <a:solidFill>
                <a:schemeClr val="lt1"/>
              </a:solidFill>
              <a:latin typeface="Microsoft JhengHei Light"/>
              <a:ea typeface="Microsoft JhengHei Light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57759" y="934143"/>
            <a:ext cx="931486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b="1" dirty="0" smtClean="0"/>
              <a:t>查看套件資訊：建議的版本資訊</a:t>
            </a:r>
            <a:endParaRPr lang="zh-TW" altLang="en-US" b="1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759" y="1616648"/>
            <a:ext cx="9569732" cy="3809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501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1345;p45"/>
          <p:cNvSpPr/>
          <p:nvPr/>
        </p:nvSpPr>
        <p:spPr>
          <a:xfrm>
            <a:off x="257760" y="193680"/>
            <a:ext cx="9008640" cy="579960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r>
              <a:rPr lang="en-US" altLang="zh-TW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IQ</a:t>
            </a:r>
            <a:r>
              <a:rPr lang="zh-TW" altLang="en-US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 </a:t>
            </a:r>
            <a:r>
              <a:rPr lang="en-US" altLang="zh-TW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Server </a:t>
            </a:r>
            <a:r>
              <a:rPr lang="zh-TW" altLang="en-US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掃描 </a:t>
            </a:r>
            <a:r>
              <a:rPr lang="en-US" altLang="zh-TW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Jenkins </a:t>
            </a:r>
            <a:r>
              <a:rPr lang="en-US" altLang="zh-TW" sz="3600" b="1" spc="-1" dirty="0">
                <a:solidFill>
                  <a:schemeClr val="lt1"/>
                </a:solidFill>
                <a:latin typeface="Microsoft JhengHei Light"/>
                <a:ea typeface="Microsoft JhengHei Light"/>
              </a:rPr>
              <a:t>pipeline </a:t>
            </a:r>
            <a:r>
              <a:rPr lang="zh-TW" altLang="en-US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範例 </a:t>
            </a:r>
            <a:r>
              <a:rPr lang="en-US" altLang="zh-TW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(</a:t>
            </a:r>
            <a:r>
              <a:rPr lang="zh-TW" altLang="en-US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八</a:t>
            </a:r>
            <a:r>
              <a:rPr lang="en-US" altLang="zh-TW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)</a:t>
            </a:r>
            <a:endParaRPr lang="zh-TW" altLang="en-US" sz="3600" b="1" spc="-1" dirty="0">
              <a:solidFill>
                <a:schemeClr val="lt1"/>
              </a:solidFill>
              <a:latin typeface="Microsoft JhengHei Light"/>
              <a:ea typeface="Microsoft JhengHei Light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57759" y="934143"/>
            <a:ext cx="931486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b="1" dirty="0" smtClean="0"/>
              <a:t>查看套件資訊：風險資訊</a:t>
            </a:r>
            <a:endParaRPr lang="zh-TW" altLang="en-US" b="1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759" y="1536162"/>
            <a:ext cx="9600616" cy="4322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210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1345;p45"/>
          <p:cNvSpPr/>
          <p:nvPr/>
        </p:nvSpPr>
        <p:spPr>
          <a:xfrm>
            <a:off x="257760" y="193680"/>
            <a:ext cx="9008640" cy="579960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r>
              <a:rPr lang="en-US" altLang="zh-TW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IQ</a:t>
            </a:r>
            <a:r>
              <a:rPr lang="zh-TW" altLang="en-US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 </a:t>
            </a:r>
            <a:r>
              <a:rPr lang="en-US" altLang="zh-TW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Server </a:t>
            </a:r>
            <a:r>
              <a:rPr lang="zh-TW" altLang="en-US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掃描 </a:t>
            </a:r>
            <a:r>
              <a:rPr lang="en-US" altLang="zh-TW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Jenkins </a:t>
            </a:r>
            <a:r>
              <a:rPr lang="en-US" altLang="zh-TW" sz="3600" b="1" spc="-1" dirty="0">
                <a:solidFill>
                  <a:schemeClr val="lt1"/>
                </a:solidFill>
                <a:latin typeface="Microsoft JhengHei Light"/>
                <a:ea typeface="Microsoft JhengHei Light"/>
              </a:rPr>
              <a:t>pipeline </a:t>
            </a:r>
            <a:r>
              <a:rPr lang="zh-TW" altLang="en-US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範例 </a:t>
            </a:r>
            <a:r>
              <a:rPr lang="en-US" altLang="zh-TW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(</a:t>
            </a:r>
            <a:r>
              <a:rPr lang="zh-TW" altLang="en-US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九</a:t>
            </a:r>
            <a:r>
              <a:rPr lang="en-US" altLang="zh-TW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)</a:t>
            </a:r>
            <a:endParaRPr lang="zh-TW" altLang="en-US" sz="3600" b="1" spc="-1" dirty="0">
              <a:solidFill>
                <a:schemeClr val="lt1"/>
              </a:solidFill>
              <a:latin typeface="Microsoft JhengHei Light"/>
              <a:ea typeface="Microsoft JhengHei Light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57759" y="934143"/>
            <a:ext cx="931486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b="1" dirty="0" smtClean="0"/>
              <a:t>查看套件資訊：相關團隊給的套件諮詢建議</a:t>
            </a:r>
            <a:endParaRPr lang="zh-TW" altLang="en-US" b="1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0337" y="1463978"/>
            <a:ext cx="6570663" cy="4776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927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1345;p45"/>
          <p:cNvSpPr/>
          <p:nvPr/>
        </p:nvSpPr>
        <p:spPr>
          <a:xfrm>
            <a:off x="257760" y="193680"/>
            <a:ext cx="9008640" cy="579960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r>
              <a:rPr lang="en-US" altLang="zh-TW" sz="3600" b="1" spc="-1" dirty="0" err="1">
                <a:solidFill>
                  <a:schemeClr val="lt1"/>
                </a:solidFill>
                <a:latin typeface="Microsoft JhengHei Light"/>
                <a:ea typeface="Microsoft JhengHei Light"/>
              </a:rPr>
              <a:t>Sonatype</a:t>
            </a:r>
            <a:r>
              <a:rPr lang="en-US" altLang="zh-TW" sz="3600" b="1" spc="-1" dirty="0">
                <a:solidFill>
                  <a:schemeClr val="lt1"/>
                </a:solidFill>
                <a:latin typeface="Microsoft JhengHei Light"/>
                <a:ea typeface="Microsoft JhengHei Light"/>
              </a:rPr>
              <a:t> </a:t>
            </a:r>
            <a:r>
              <a:rPr lang="en-US" altLang="zh-TW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Firewall</a:t>
            </a:r>
            <a:r>
              <a:rPr lang="zh-TW" altLang="en-US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 </a:t>
            </a:r>
            <a:r>
              <a:rPr lang="en-US" altLang="zh-TW" sz="3600" b="1" spc="-1" dirty="0">
                <a:solidFill>
                  <a:schemeClr val="lt1"/>
                </a:solidFill>
                <a:latin typeface="Microsoft JhengHei Light"/>
                <a:ea typeface="Microsoft JhengHei Light"/>
              </a:rPr>
              <a:t>(</a:t>
            </a:r>
            <a:r>
              <a:rPr lang="zh-TW" altLang="en-US" sz="3600" b="1" spc="-1" dirty="0">
                <a:solidFill>
                  <a:schemeClr val="lt1"/>
                </a:solidFill>
                <a:latin typeface="Microsoft JhengHei Light"/>
                <a:ea typeface="Microsoft JhengHei Light"/>
              </a:rPr>
              <a:t>一</a:t>
            </a:r>
            <a:r>
              <a:rPr lang="en-US" altLang="zh-TW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)</a:t>
            </a:r>
            <a:endParaRPr lang="zh-TW" altLang="en-US" sz="3600" b="1" spc="-1" dirty="0">
              <a:solidFill>
                <a:schemeClr val="lt1"/>
              </a:solidFill>
              <a:latin typeface="Microsoft JhengHei Light"/>
              <a:ea typeface="Microsoft JhengHei Light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760" y="1611901"/>
            <a:ext cx="9360728" cy="426242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257760" y="902949"/>
            <a:ext cx="922798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b="1" dirty="0" smtClean="0"/>
              <a:t>Firewall</a:t>
            </a:r>
            <a:r>
              <a:rPr lang="zh-TW" altLang="en-US" b="1" dirty="0" smtClean="0"/>
              <a:t> 功能：能在開發時，</a:t>
            </a:r>
            <a:r>
              <a:rPr lang="en-US" altLang="zh-TW" b="1" dirty="0" err="1" smtClean="0"/>
              <a:t>Pom</a:t>
            </a:r>
            <a:r>
              <a:rPr lang="en-US" altLang="zh-TW" b="1" dirty="0" smtClean="0"/>
              <a:t> File</a:t>
            </a:r>
            <a:r>
              <a:rPr lang="zh-TW" altLang="en-US" b="1" dirty="0" smtClean="0"/>
              <a:t> 載入套件當下阻攔高風險套件，如下圖</a:t>
            </a:r>
            <a:endParaRPr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3135039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1345;p45"/>
          <p:cNvSpPr/>
          <p:nvPr/>
        </p:nvSpPr>
        <p:spPr>
          <a:xfrm>
            <a:off x="257760" y="193680"/>
            <a:ext cx="9008640" cy="579960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r>
              <a:rPr lang="en-US" altLang="zh-TW" sz="3600" b="1" spc="-1" dirty="0" err="1">
                <a:solidFill>
                  <a:schemeClr val="lt1"/>
                </a:solidFill>
                <a:latin typeface="Microsoft JhengHei Light"/>
                <a:ea typeface="Microsoft JhengHei Light"/>
              </a:rPr>
              <a:t>Sonatype</a:t>
            </a:r>
            <a:r>
              <a:rPr lang="en-US" altLang="zh-TW" sz="3600" b="1" spc="-1" dirty="0">
                <a:solidFill>
                  <a:schemeClr val="lt1"/>
                </a:solidFill>
                <a:latin typeface="Microsoft JhengHei Light"/>
                <a:ea typeface="Microsoft JhengHei Light"/>
              </a:rPr>
              <a:t> </a:t>
            </a:r>
            <a:r>
              <a:rPr lang="en-US" altLang="zh-TW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Firewall</a:t>
            </a:r>
            <a:r>
              <a:rPr lang="zh-TW" altLang="en-US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 </a:t>
            </a:r>
            <a:r>
              <a:rPr lang="en-US" altLang="zh-TW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(</a:t>
            </a:r>
            <a:r>
              <a:rPr lang="zh-TW" altLang="en-US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二</a:t>
            </a:r>
            <a:r>
              <a:rPr lang="en-US" altLang="zh-TW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)</a:t>
            </a:r>
            <a:endParaRPr lang="zh-TW" altLang="en-US" sz="3600" b="1" spc="-1" dirty="0">
              <a:solidFill>
                <a:schemeClr val="lt1"/>
              </a:solidFill>
              <a:latin typeface="Microsoft JhengHei Light"/>
              <a:ea typeface="Microsoft JhengHei Light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57760" y="902949"/>
            <a:ext cx="922798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b="1" dirty="0" smtClean="0"/>
              <a:t>Firewall</a:t>
            </a:r>
            <a:r>
              <a:rPr lang="zh-TW" altLang="en-US" b="1" dirty="0" smtClean="0"/>
              <a:t> 功能：可以在</a:t>
            </a:r>
            <a:r>
              <a:rPr lang="en-US" altLang="zh-TW" b="1" dirty="0" smtClean="0"/>
              <a:t>IQ</a:t>
            </a:r>
            <a:r>
              <a:rPr lang="zh-TW" altLang="en-US" b="1" dirty="0" smtClean="0"/>
              <a:t> </a:t>
            </a:r>
            <a:r>
              <a:rPr lang="en-US" altLang="zh-TW" b="1" dirty="0" smtClean="0"/>
              <a:t>Server</a:t>
            </a:r>
            <a:r>
              <a:rPr lang="zh-TW" altLang="en-US" b="1" dirty="0" smtClean="0"/>
              <a:t>管理頁面查看被隔離的套件</a:t>
            </a:r>
            <a:endParaRPr lang="zh-TW" altLang="en-US" b="1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759" y="1401590"/>
            <a:ext cx="9706045" cy="4454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825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1345;p45"/>
          <p:cNvSpPr/>
          <p:nvPr/>
        </p:nvSpPr>
        <p:spPr>
          <a:xfrm>
            <a:off x="257760" y="193680"/>
            <a:ext cx="9008640" cy="579960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r>
              <a:rPr lang="en-US" altLang="zh-TW" sz="3600" b="1" spc="-1" dirty="0" err="1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Sonatype</a:t>
            </a:r>
            <a:r>
              <a:rPr lang="en-US" altLang="zh-TW" sz="3600" b="1" spc="-1" dirty="0">
                <a:solidFill>
                  <a:schemeClr val="lt1"/>
                </a:solidFill>
                <a:latin typeface="Microsoft JhengHei Light"/>
                <a:ea typeface="Microsoft JhengHei Light"/>
              </a:rPr>
              <a:t> </a:t>
            </a:r>
            <a:r>
              <a:rPr lang="en-US" altLang="zh-TW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Firewall</a:t>
            </a:r>
            <a:r>
              <a:rPr lang="zh-TW" altLang="en-US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 </a:t>
            </a:r>
            <a:r>
              <a:rPr lang="en-US" altLang="zh-TW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(</a:t>
            </a:r>
            <a:r>
              <a:rPr lang="zh-TW" altLang="en-US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三</a:t>
            </a:r>
            <a:r>
              <a:rPr lang="en-US" altLang="zh-TW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)</a:t>
            </a:r>
            <a:endParaRPr lang="zh-TW" altLang="en-US" sz="3600" b="1" spc="-1" dirty="0">
              <a:solidFill>
                <a:schemeClr val="lt1"/>
              </a:solidFill>
              <a:latin typeface="Microsoft JhengHei Light"/>
              <a:ea typeface="Microsoft JhengHei Light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57760" y="902949"/>
            <a:ext cx="922798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b="1" dirty="0" smtClean="0"/>
              <a:t>Firewall</a:t>
            </a:r>
            <a:r>
              <a:rPr lang="zh-TW" altLang="en-US" b="1" dirty="0" smtClean="0"/>
              <a:t> 功能：可以在</a:t>
            </a:r>
            <a:r>
              <a:rPr lang="en-US" altLang="zh-TW" b="1" dirty="0" smtClean="0"/>
              <a:t>IQ</a:t>
            </a:r>
            <a:r>
              <a:rPr lang="zh-TW" altLang="en-US" b="1" dirty="0" smtClean="0"/>
              <a:t> </a:t>
            </a:r>
            <a:r>
              <a:rPr lang="en-US" altLang="zh-TW" b="1" dirty="0" smtClean="0"/>
              <a:t>Server</a:t>
            </a:r>
            <a:r>
              <a:rPr lang="zh-TW" altLang="en-US" b="1" dirty="0" smtClean="0"/>
              <a:t>管理頁面編輯被隔離的套件，是否允許放行</a:t>
            </a:r>
            <a:endParaRPr lang="zh-TW" altLang="en-US" b="1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0327" y="1401590"/>
            <a:ext cx="4500706" cy="5337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570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1345;p45"/>
          <p:cNvSpPr/>
          <p:nvPr/>
        </p:nvSpPr>
        <p:spPr>
          <a:xfrm>
            <a:off x="257760" y="193680"/>
            <a:ext cx="9008640" cy="579960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r>
              <a:rPr lang="zh-TW" altLang="en-US" sz="3600" b="1" spc="-1" dirty="0">
                <a:solidFill>
                  <a:schemeClr val="lt1"/>
                </a:solidFill>
                <a:latin typeface="Microsoft JhengHei Light"/>
                <a:ea typeface="Microsoft JhengHei Light"/>
              </a:rPr>
              <a:t>開發</a:t>
            </a:r>
            <a:r>
              <a:rPr lang="zh-TW" altLang="en-US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工具串</a:t>
            </a:r>
            <a:r>
              <a:rPr lang="zh-TW" altLang="en-US" sz="3600" b="1" spc="-1" dirty="0">
                <a:solidFill>
                  <a:schemeClr val="lt1"/>
                </a:solidFill>
                <a:latin typeface="Microsoft JhengHei Light"/>
                <a:ea typeface="Microsoft JhengHei Light"/>
              </a:rPr>
              <a:t>接 </a:t>
            </a:r>
            <a:r>
              <a:rPr lang="en-US" altLang="zh-TW" sz="3600" b="1" spc="-1" dirty="0">
                <a:solidFill>
                  <a:schemeClr val="lt1"/>
                </a:solidFill>
                <a:latin typeface="Microsoft JhengHei Light"/>
                <a:ea typeface="Microsoft JhengHei Light"/>
              </a:rPr>
              <a:t>IQ Server </a:t>
            </a:r>
            <a:r>
              <a:rPr lang="en-US" altLang="zh-TW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&amp; Firewall</a:t>
            </a:r>
            <a:endParaRPr lang="zh-TW" altLang="en-US" sz="3600" b="1" spc="-1" dirty="0">
              <a:solidFill>
                <a:schemeClr val="lt1"/>
              </a:solidFill>
              <a:latin typeface="Microsoft JhengHei Light"/>
              <a:ea typeface="Microsoft JhengHei Light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57760" y="1092020"/>
            <a:ext cx="9227985" cy="45807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5000"/>
              </a:lnSpc>
            </a:pPr>
            <a:r>
              <a:rPr lang="zh-TW" altLang="en-US" sz="2400" b="1" dirty="0" smtClean="0"/>
              <a:t>步驟 </a:t>
            </a:r>
            <a:r>
              <a:rPr lang="en-US" altLang="zh-TW" sz="2400" b="1" dirty="0" smtClean="0"/>
              <a:t>1</a:t>
            </a:r>
            <a:r>
              <a:rPr lang="zh-TW" altLang="en-US" sz="2400" b="1" dirty="0" smtClean="0"/>
              <a:t> </a:t>
            </a:r>
            <a:r>
              <a:rPr lang="en-US" altLang="zh-TW" sz="2400" b="1" dirty="0" smtClean="0"/>
              <a:t>:</a:t>
            </a:r>
            <a:r>
              <a:rPr lang="zh-TW" altLang="en-US" sz="2400" b="1" dirty="0" smtClean="0"/>
              <a:t> 匯出先將 </a:t>
            </a:r>
            <a:r>
              <a:rPr lang="en-US" altLang="zh-TW" sz="2400" b="1" dirty="0" smtClean="0"/>
              <a:t>IQ</a:t>
            </a:r>
            <a:r>
              <a:rPr lang="zh-TW" altLang="en-US" sz="2400" b="1" dirty="0" smtClean="0"/>
              <a:t> </a:t>
            </a:r>
            <a:r>
              <a:rPr lang="en-US" altLang="zh-TW" sz="2400" b="1" dirty="0" smtClean="0"/>
              <a:t>Server </a:t>
            </a:r>
            <a:r>
              <a:rPr lang="zh-TW" altLang="en-US" sz="2400" b="1" dirty="0" smtClean="0"/>
              <a:t>網站的憑證</a:t>
            </a:r>
            <a:endParaRPr lang="en-US" altLang="zh-TW" sz="2400" b="1" dirty="0" smtClean="0"/>
          </a:p>
          <a:p>
            <a:pPr>
              <a:lnSpc>
                <a:spcPts val="5000"/>
              </a:lnSpc>
            </a:pPr>
            <a:r>
              <a:rPr lang="zh-TW" altLang="en-US" sz="2400" b="1" dirty="0" smtClean="0"/>
              <a:t>步驟 </a:t>
            </a:r>
            <a:r>
              <a:rPr lang="en-US" altLang="zh-TW" sz="2400" b="1" dirty="0" smtClean="0"/>
              <a:t>2</a:t>
            </a:r>
            <a:r>
              <a:rPr lang="zh-TW" altLang="en-US" sz="2400" b="1" dirty="0" smtClean="0"/>
              <a:t> </a:t>
            </a:r>
            <a:r>
              <a:rPr lang="en-US" altLang="zh-TW" sz="2400" b="1" dirty="0" smtClean="0"/>
              <a:t>:</a:t>
            </a:r>
            <a:r>
              <a:rPr lang="zh-TW" altLang="en-US" sz="2400" b="1" dirty="0" smtClean="0"/>
              <a:t> 匯入憑證至開發本機的 </a:t>
            </a:r>
            <a:r>
              <a:rPr lang="en-US" altLang="zh-TW" sz="2400" b="1" dirty="0" smtClean="0"/>
              <a:t>JDK/JVM</a:t>
            </a:r>
            <a:r>
              <a:rPr lang="zh-TW" altLang="en-US" sz="2400" b="1" dirty="0" smtClean="0"/>
              <a:t> 中</a:t>
            </a:r>
            <a:r>
              <a:rPr lang="en-US" altLang="zh-TW" sz="2400" b="1" dirty="0" smtClean="0"/>
              <a:t> </a:t>
            </a:r>
            <a:br>
              <a:rPr lang="en-US" altLang="zh-TW" sz="2400" b="1" dirty="0" smtClean="0"/>
            </a:br>
            <a:r>
              <a:rPr lang="zh-TW" altLang="en-US" sz="2400" b="1" dirty="0" smtClean="0"/>
              <a:t>步驟 </a:t>
            </a:r>
            <a:r>
              <a:rPr lang="en-US" altLang="zh-TW" sz="2400" b="1" dirty="0"/>
              <a:t>3</a:t>
            </a:r>
            <a:r>
              <a:rPr lang="zh-TW" altLang="en-US" sz="2400" b="1" dirty="0" smtClean="0"/>
              <a:t> </a:t>
            </a:r>
            <a:r>
              <a:rPr lang="en-US" altLang="zh-TW" sz="2400" b="1" dirty="0" smtClean="0"/>
              <a:t>: </a:t>
            </a:r>
            <a:r>
              <a:rPr lang="zh-TW" altLang="en-US" sz="2400" b="1" dirty="0" smtClean="0"/>
              <a:t>下載該開發工具相容版本的 </a:t>
            </a:r>
            <a:r>
              <a:rPr lang="en-US" altLang="zh-TW" sz="2400" b="1" dirty="0" err="1" smtClean="0"/>
              <a:t>Sonatype</a:t>
            </a:r>
            <a:r>
              <a:rPr lang="en-US" altLang="zh-TW" sz="2400" b="1" dirty="0" smtClean="0"/>
              <a:t> Nexus IQ </a:t>
            </a:r>
            <a:r>
              <a:rPr lang="zh-TW" altLang="en-US" sz="2400" b="1" dirty="0" smtClean="0"/>
              <a:t>插件</a:t>
            </a:r>
            <a:endParaRPr lang="en-US" altLang="zh-TW" sz="2400" b="1" dirty="0" smtClean="0"/>
          </a:p>
          <a:p>
            <a:pPr>
              <a:lnSpc>
                <a:spcPts val="5000"/>
              </a:lnSpc>
            </a:pPr>
            <a:r>
              <a:rPr lang="zh-TW" altLang="en-US" sz="2400" b="1" dirty="0" smtClean="0"/>
              <a:t>步驟 </a:t>
            </a:r>
            <a:r>
              <a:rPr lang="en-US" altLang="zh-TW" sz="2400" b="1" dirty="0"/>
              <a:t>4</a:t>
            </a:r>
            <a:r>
              <a:rPr lang="zh-TW" altLang="en-US" sz="2400" b="1" dirty="0" smtClean="0"/>
              <a:t> </a:t>
            </a:r>
            <a:r>
              <a:rPr lang="en-US" altLang="zh-TW" sz="2400" b="1" dirty="0" smtClean="0"/>
              <a:t>:</a:t>
            </a:r>
            <a:r>
              <a:rPr lang="zh-TW" altLang="en-US" sz="2400" b="1" dirty="0"/>
              <a:t> </a:t>
            </a:r>
            <a:r>
              <a:rPr lang="zh-TW" altLang="en-US" sz="2400" b="1" dirty="0" smtClean="0"/>
              <a:t>安裝插件</a:t>
            </a:r>
            <a:endParaRPr lang="en-US" altLang="zh-TW" sz="2400" b="1" dirty="0" smtClean="0"/>
          </a:p>
          <a:p>
            <a:pPr>
              <a:lnSpc>
                <a:spcPts val="5000"/>
              </a:lnSpc>
            </a:pPr>
            <a:r>
              <a:rPr lang="zh-TW" altLang="en-US" sz="2400" b="1" dirty="0" smtClean="0"/>
              <a:t>步驟 </a:t>
            </a:r>
            <a:r>
              <a:rPr lang="en-US" altLang="zh-TW" sz="2400" b="1" dirty="0" smtClean="0"/>
              <a:t>5</a:t>
            </a:r>
            <a:r>
              <a:rPr lang="zh-TW" altLang="en-US" sz="2400" b="1" dirty="0" smtClean="0"/>
              <a:t> </a:t>
            </a:r>
            <a:r>
              <a:rPr lang="en-US" altLang="zh-TW" sz="2400" b="1" dirty="0" smtClean="0"/>
              <a:t>:</a:t>
            </a:r>
            <a:r>
              <a:rPr lang="zh-TW" altLang="en-US" sz="2400" b="1" dirty="0" smtClean="0"/>
              <a:t> 設定插件連線至 </a:t>
            </a:r>
            <a:r>
              <a:rPr lang="en-US" altLang="zh-TW" sz="2400" b="1" dirty="0" smtClean="0"/>
              <a:t>IQ</a:t>
            </a:r>
            <a:r>
              <a:rPr lang="zh-TW" altLang="en-US" sz="2400" b="1" dirty="0" smtClean="0"/>
              <a:t> </a:t>
            </a:r>
            <a:r>
              <a:rPr lang="en-US" altLang="zh-TW" sz="2400" b="1" dirty="0" smtClean="0"/>
              <a:t>Server</a:t>
            </a:r>
            <a:r>
              <a:rPr lang="zh-TW" altLang="en-US" sz="2400" b="1" dirty="0" smtClean="0"/>
              <a:t> </a:t>
            </a:r>
            <a:endParaRPr lang="en-US" altLang="zh-TW" sz="2400" b="1" dirty="0" smtClean="0"/>
          </a:p>
          <a:p>
            <a:pPr>
              <a:lnSpc>
                <a:spcPts val="5000"/>
              </a:lnSpc>
            </a:pPr>
            <a:r>
              <a:rPr lang="zh-TW" altLang="en-US" sz="2400" b="1" dirty="0" smtClean="0"/>
              <a:t>步驟</a:t>
            </a:r>
            <a:r>
              <a:rPr lang="zh-TW" altLang="en-US" sz="2400" b="1" dirty="0"/>
              <a:t> </a:t>
            </a:r>
            <a:r>
              <a:rPr lang="en-US" altLang="zh-TW" sz="2400" b="1" dirty="0" smtClean="0"/>
              <a:t>6</a:t>
            </a:r>
            <a:r>
              <a:rPr lang="zh-TW" altLang="en-US" sz="2400" b="1" dirty="0"/>
              <a:t> </a:t>
            </a:r>
            <a:r>
              <a:rPr lang="en-US" altLang="zh-TW" sz="2400" b="1" dirty="0" smtClean="0"/>
              <a:t>:</a:t>
            </a:r>
            <a:r>
              <a:rPr lang="zh-TW" altLang="en-US" sz="2400" b="1" dirty="0" smtClean="0"/>
              <a:t> 查看插件是否運行正常</a:t>
            </a:r>
            <a:endParaRPr lang="en-US" altLang="zh-TW" sz="2400" b="1" dirty="0" smtClean="0"/>
          </a:p>
          <a:p>
            <a:pPr>
              <a:lnSpc>
                <a:spcPts val="5000"/>
              </a:lnSpc>
            </a:pPr>
            <a:r>
              <a:rPr lang="zh-TW" altLang="en-US" sz="2400" b="1" dirty="0"/>
              <a:t>以下分別介紹 </a:t>
            </a:r>
            <a:r>
              <a:rPr lang="en-US" altLang="zh-TW" sz="2400" b="1" dirty="0">
                <a:solidFill>
                  <a:schemeClr val="accent1">
                    <a:lumMod val="75000"/>
                  </a:schemeClr>
                </a:solidFill>
              </a:rPr>
              <a:t>IntelliJ IDEA </a:t>
            </a:r>
            <a:r>
              <a:rPr lang="zh-TW" altLang="en-US" sz="2400" b="1" dirty="0"/>
              <a:t>與 </a:t>
            </a:r>
            <a:r>
              <a:rPr lang="en-US" altLang="zh-TW" sz="2400" b="1" dirty="0">
                <a:solidFill>
                  <a:schemeClr val="accent3">
                    <a:lumMod val="75000"/>
                  </a:schemeClr>
                </a:solidFill>
              </a:rPr>
              <a:t>Eclipse</a:t>
            </a:r>
            <a:r>
              <a:rPr lang="zh-TW" altLang="en-US" sz="2400" b="1" dirty="0"/>
              <a:t> 開發工具串接 </a:t>
            </a:r>
            <a:r>
              <a:rPr lang="en-US" altLang="zh-TW" sz="2400" b="1" dirty="0"/>
              <a:t>IQ</a:t>
            </a:r>
            <a:r>
              <a:rPr lang="zh-TW" altLang="en-US" sz="2400" b="1" dirty="0"/>
              <a:t> </a:t>
            </a:r>
            <a:r>
              <a:rPr lang="en-US" altLang="zh-TW" sz="2400" b="1" dirty="0" smtClean="0"/>
              <a:t>Server</a:t>
            </a:r>
            <a:endParaRPr lang="zh-TW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898149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1345;p45"/>
          <p:cNvSpPr/>
          <p:nvPr/>
        </p:nvSpPr>
        <p:spPr>
          <a:xfrm>
            <a:off x="257760" y="193680"/>
            <a:ext cx="9008640" cy="579960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r>
              <a:rPr lang="en-US" altLang="zh-TW" sz="3600" dirty="0">
                <a:solidFill>
                  <a:schemeClr val="bg1"/>
                </a:solidFill>
              </a:rPr>
              <a:t>IntelliJ </a:t>
            </a:r>
            <a:r>
              <a:rPr lang="en-US" altLang="zh-TW" sz="3600" dirty="0" smtClean="0">
                <a:solidFill>
                  <a:schemeClr val="bg1"/>
                </a:solidFill>
              </a:rPr>
              <a:t>IDEA </a:t>
            </a:r>
            <a:r>
              <a:rPr lang="zh-TW" altLang="en-US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串</a:t>
            </a:r>
            <a:r>
              <a:rPr lang="zh-TW" altLang="en-US" sz="3600" b="1" spc="-1" dirty="0">
                <a:solidFill>
                  <a:schemeClr val="lt1"/>
                </a:solidFill>
                <a:latin typeface="Microsoft JhengHei Light"/>
                <a:ea typeface="Microsoft JhengHei Light"/>
              </a:rPr>
              <a:t>接 </a:t>
            </a:r>
            <a:r>
              <a:rPr lang="en-US" altLang="zh-TW" sz="3600" b="1" spc="-1" dirty="0">
                <a:solidFill>
                  <a:schemeClr val="lt1"/>
                </a:solidFill>
                <a:latin typeface="Microsoft JhengHei Light"/>
                <a:ea typeface="Microsoft JhengHei Light"/>
              </a:rPr>
              <a:t>IQ Server </a:t>
            </a:r>
            <a:r>
              <a:rPr lang="zh-TW" altLang="en-US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說明 </a:t>
            </a:r>
            <a:r>
              <a:rPr lang="en-US" altLang="zh-TW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(</a:t>
            </a:r>
            <a:r>
              <a:rPr lang="zh-TW" altLang="en-US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一</a:t>
            </a:r>
            <a:r>
              <a:rPr lang="en-US" altLang="zh-TW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)</a:t>
            </a:r>
            <a:endParaRPr lang="zh-TW" altLang="en-US" sz="3600" b="1" spc="-1" dirty="0">
              <a:solidFill>
                <a:schemeClr val="lt1"/>
              </a:solidFill>
              <a:latin typeface="Microsoft JhengHei Light"/>
              <a:ea typeface="Microsoft JhengHei Light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57760" y="851875"/>
            <a:ext cx="922798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b="1" dirty="0" smtClean="0"/>
              <a:t>步驟 </a:t>
            </a:r>
            <a:r>
              <a:rPr lang="en-US" altLang="zh-TW" b="1" dirty="0" smtClean="0"/>
              <a:t>1</a:t>
            </a:r>
            <a:r>
              <a:rPr lang="zh-TW" altLang="en-US" b="1" dirty="0" smtClean="0"/>
              <a:t> </a:t>
            </a:r>
            <a:r>
              <a:rPr lang="en-US" altLang="zh-TW" b="1" dirty="0" smtClean="0"/>
              <a:t>:</a:t>
            </a:r>
            <a:r>
              <a:rPr lang="zh-TW" altLang="en-US" b="1" dirty="0" smtClean="0"/>
              <a:t> 匯出先將 </a:t>
            </a:r>
            <a:r>
              <a:rPr lang="en-US" altLang="zh-TW" b="1" dirty="0" smtClean="0"/>
              <a:t>IQ</a:t>
            </a:r>
            <a:r>
              <a:rPr lang="zh-TW" altLang="en-US" b="1" dirty="0" smtClean="0"/>
              <a:t> </a:t>
            </a:r>
            <a:r>
              <a:rPr lang="en-US" altLang="zh-TW" b="1" dirty="0" smtClean="0"/>
              <a:t>Server </a:t>
            </a:r>
            <a:r>
              <a:rPr lang="zh-TW" altLang="en-US" b="1" dirty="0" smtClean="0"/>
              <a:t>網站的憑證</a:t>
            </a:r>
            <a:endParaRPr lang="zh-TW" altLang="en-US" b="1" dirty="0"/>
          </a:p>
        </p:txBody>
      </p:sp>
      <p:pic>
        <p:nvPicPr>
          <p:cNvPr id="4" name="圖片 3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046" y="1299442"/>
            <a:ext cx="6644640" cy="3718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圖片 4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9512" y="1036541"/>
            <a:ext cx="3812743" cy="503035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98570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1345;p45"/>
          <p:cNvSpPr/>
          <p:nvPr/>
        </p:nvSpPr>
        <p:spPr>
          <a:xfrm>
            <a:off x="257760" y="193680"/>
            <a:ext cx="9008640" cy="579960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r>
              <a:rPr lang="en-US" altLang="zh-TW" sz="3600" dirty="0">
                <a:solidFill>
                  <a:schemeClr val="bg1"/>
                </a:solidFill>
              </a:rPr>
              <a:t>IntelliJ </a:t>
            </a:r>
            <a:r>
              <a:rPr lang="en-US" altLang="zh-TW" sz="3600" dirty="0" smtClean="0">
                <a:solidFill>
                  <a:schemeClr val="bg1"/>
                </a:solidFill>
              </a:rPr>
              <a:t>IDEA </a:t>
            </a:r>
            <a:r>
              <a:rPr lang="zh-TW" altLang="en-US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串</a:t>
            </a:r>
            <a:r>
              <a:rPr lang="zh-TW" altLang="en-US" sz="3600" b="1" spc="-1" dirty="0">
                <a:solidFill>
                  <a:schemeClr val="lt1"/>
                </a:solidFill>
                <a:latin typeface="Microsoft JhengHei Light"/>
                <a:ea typeface="Microsoft JhengHei Light"/>
              </a:rPr>
              <a:t>接 </a:t>
            </a:r>
            <a:r>
              <a:rPr lang="en-US" altLang="zh-TW" sz="3600" b="1" spc="-1" dirty="0">
                <a:solidFill>
                  <a:schemeClr val="lt1"/>
                </a:solidFill>
                <a:latin typeface="Microsoft JhengHei Light"/>
                <a:ea typeface="Microsoft JhengHei Light"/>
              </a:rPr>
              <a:t>IQ Server </a:t>
            </a:r>
            <a:r>
              <a:rPr lang="zh-TW" altLang="en-US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說明 </a:t>
            </a:r>
            <a:r>
              <a:rPr lang="en-US" altLang="zh-TW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(</a:t>
            </a:r>
            <a:r>
              <a:rPr lang="zh-TW" altLang="en-US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二</a:t>
            </a:r>
            <a:r>
              <a:rPr lang="en-US" altLang="zh-TW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)</a:t>
            </a:r>
            <a:endParaRPr lang="zh-TW" altLang="en-US" sz="3600" b="1" spc="-1" dirty="0">
              <a:solidFill>
                <a:schemeClr val="lt1"/>
              </a:solidFill>
              <a:latin typeface="Microsoft JhengHei Light"/>
              <a:ea typeface="Microsoft JhengHei Light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57760" y="879584"/>
            <a:ext cx="922798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b="1" dirty="0" smtClean="0"/>
              <a:t>步驟 </a:t>
            </a:r>
            <a:r>
              <a:rPr lang="en-US" altLang="zh-TW" b="1" dirty="0" smtClean="0"/>
              <a:t>2</a:t>
            </a:r>
            <a:r>
              <a:rPr lang="zh-TW" altLang="en-US" b="1" dirty="0" smtClean="0"/>
              <a:t> </a:t>
            </a:r>
            <a:r>
              <a:rPr lang="en-US" altLang="zh-TW" b="1" dirty="0" smtClean="0"/>
              <a:t>:</a:t>
            </a:r>
            <a:r>
              <a:rPr lang="zh-TW" altLang="en-US" b="1" dirty="0" smtClean="0"/>
              <a:t> 匯入憑證至開發本機的 </a:t>
            </a:r>
            <a:r>
              <a:rPr lang="en-US" altLang="zh-TW" b="1" dirty="0" smtClean="0"/>
              <a:t>JDK/JVM</a:t>
            </a:r>
            <a:r>
              <a:rPr lang="zh-TW" altLang="en-US" b="1" dirty="0" smtClean="0"/>
              <a:t> 中</a:t>
            </a:r>
            <a:r>
              <a:rPr lang="en-US" altLang="zh-TW" b="1" dirty="0" smtClean="0"/>
              <a:t/>
            </a:r>
            <a:br>
              <a:rPr lang="en-US" altLang="zh-TW" b="1" dirty="0" smtClean="0"/>
            </a:br>
            <a:r>
              <a:rPr lang="en-US" altLang="zh-TW" b="1" dirty="0" err="1"/>
              <a:t>keytool</a:t>
            </a:r>
            <a:r>
              <a:rPr lang="en-US" altLang="zh-TW" b="1" dirty="0"/>
              <a:t> -</a:t>
            </a:r>
            <a:r>
              <a:rPr lang="en-US" altLang="zh-TW" b="1" dirty="0" err="1"/>
              <a:t>importcert</a:t>
            </a:r>
            <a:r>
              <a:rPr lang="en-US" altLang="zh-TW" b="1" dirty="0"/>
              <a:t> -file </a:t>
            </a:r>
            <a:r>
              <a:rPr lang="en-US" altLang="zh-TW" b="1" dirty="0" smtClean="0">
                <a:solidFill>
                  <a:schemeClr val="accent3">
                    <a:lumMod val="75000"/>
                  </a:schemeClr>
                </a:solidFill>
              </a:rPr>
              <a:t>iq_server.crt </a:t>
            </a:r>
            <a:r>
              <a:rPr lang="en-US" altLang="zh-TW" b="1" dirty="0"/>
              <a:t>-alias </a:t>
            </a:r>
            <a:r>
              <a:rPr lang="en-US" altLang="zh-TW" b="1" dirty="0" err="1"/>
              <a:t>sonatype</a:t>
            </a:r>
            <a:r>
              <a:rPr lang="en-US" altLang="zh-TW" b="1" dirty="0"/>
              <a:t> -</a:t>
            </a:r>
            <a:r>
              <a:rPr lang="en-US" altLang="zh-TW" b="1" dirty="0" err="1"/>
              <a:t>storepass</a:t>
            </a:r>
            <a:r>
              <a:rPr lang="en-US" altLang="zh-TW" b="1" dirty="0"/>
              <a:t> </a:t>
            </a:r>
            <a:r>
              <a:rPr lang="en-US" altLang="zh-TW" b="1" dirty="0" err="1"/>
              <a:t>changeit</a:t>
            </a:r>
            <a:r>
              <a:rPr lang="en-US" altLang="zh-TW" b="1" dirty="0"/>
              <a:t> -</a:t>
            </a:r>
            <a:r>
              <a:rPr lang="en-US" altLang="zh-TW" b="1" dirty="0" err="1"/>
              <a:t>keystore</a:t>
            </a:r>
            <a:r>
              <a:rPr lang="en-US" altLang="zh-TW" b="1" dirty="0"/>
              <a:t> </a:t>
            </a:r>
            <a:r>
              <a:rPr lang="en-US" altLang="zh-TW" b="1" dirty="0" smtClean="0"/>
              <a:t> </a:t>
            </a:r>
            <a:r>
              <a:rPr lang="en-US" altLang="zh-TW" b="1" dirty="0" smtClean="0">
                <a:solidFill>
                  <a:schemeClr val="accent6">
                    <a:lumMod val="75000"/>
                  </a:schemeClr>
                </a:solidFill>
              </a:rPr>
              <a:t>/path/your/</a:t>
            </a:r>
            <a:r>
              <a:rPr lang="en-US" altLang="zh-TW" b="1" dirty="0" err="1" smtClean="0">
                <a:solidFill>
                  <a:schemeClr val="accent6">
                    <a:lumMod val="75000"/>
                  </a:schemeClr>
                </a:solidFill>
              </a:rPr>
              <a:t>jdk</a:t>
            </a:r>
            <a:r>
              <a:rPr lang="en-US" altLang="zh-TW" b="1" dirty="0" smtClean="0">
                <a:solidFill>
                  <a:schemeClr val="accent6">
                    <a:lumMod val="75000"/>
                  </a:schemeClr>
                </a:solidFill>
              </a:rPr>
              <a:t>/lib/security/</a:t>
            </a:r>
            <a:r>
              <a:rPr lang="en-US" altLang="zh-TW" b="1" dirty="0" err="1" smtClean="0">
                <a:solidFill>
                  <a:schemeClr val="accent6">
                    <a:lumMod val="75000"/>
                  </a:schemeClr>
                </a:solidFill>
              </a:rPr>
              <a:t>cacerts</a:t>
            </a:r>
            <a:endParaRPr lang="zh-TW" alt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5" name="圖片 4"/>
          <p:cNvPicPr/>
          <p:nvPr/>
        </p:nvPicPr>
        <p:blipFill>
          <a:blip r:embed="rId3"/>
          <a:stretch>
            <a:fillRect/>
          </a:stretch>
        </p:blipFill>
        <p:spPr>
          <a:xfrm>
            <a:off x="257759" y="1802914"/>
            <a:ext cx="8618385" cy="4348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194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1345;p45"/>
          <p:cNvSpPr/>
          <p:nvPr/>
        </p:nvSpPr>
        <p:spPr>
          <a:xfrm>
            <a:off x="257760" y="193680"/>
            <a:ext cx="9008640" cy="579960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r>
              <a:rPr lang="en-US" altLang="zh-TW" sz="3600" b="1" spc="-1" dirty="0" err="1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Sonatype</a:t>
            </a:r>
            <a:r>
              <a:rPr lang="en-US" altLang="zh-TW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 </a:t>
            </a:r>
            <a:r>
              <a:rPr lang="zh-TW" altLang="en-US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相關</a:t>
            </a:r>
            <a:r>
              <a:rPr lang="zh-TW" altLang="en-US" sz="3600" b="1" spc="-1" dirty="0">
                <a:solidFill>
                  <a:schemeClr val="lt1"/>
                </a:solidFill>
                <a:latin typeface="Microsoft JhengHei Light"/>
                <a:ea typeface="Microsoft JhengHei Light"/>
              </a:rPr>
              <a:t>功能</a:t>
            </a:r>
            <a:r>
              <a:rPr lang="zh-TW" altLang="en-US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介紹 </a:t>
            </a:r>
            <a:r>
              <a:rPr lang="en-US" altLang="zh-TW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(</a:t>
            </a:r>
            <a:r>
              <a:rPr lang="zh-TW" altLang="en-US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一</a:t>
            </a:r>
            <a:r>
              <a:rPr lang="en-US" altLang="zh-TW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)</a:t>
            </a:r>
            <a:endParaRPr lang="en-US" altLang="zh-TW" sz="3600" spc="-1" dirty="0">
              <a:solidFill>
                <a:srgbClr val="000000"/>
              </a:solidFill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396" y="1240434"/>
            <a:ext cx="9694575" cy="4430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3499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1345;p45"/>
          <p:cNvSpPr/>
          <p:nvPr/>
        </p:nvSpPr>
        <p:spPr>
          <a:xfrm>
            <a:off x="257760" y="193680"/>
            <a:ext cx="9008640" cy="579960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r>
              <a:rPr lang="en-US" altLang="zh-TW" sz="3600" dirty="0">
                <a:solidFill>
                  <a:schemeClr val="bg1"/>
                </a:solidFill>
              </a:rPr>
              <a:t>IntelliJ </a:t>
            </a:r>
            <a:r>
              <a:rPr lang="en-US" altLang="zh-TW" sz="3600" dirty="0" smtClean="0">
                <a:solidFill>
                  <a:schemeClr val="bg1"/>
                </a:solidFill>
              </a:rPr>
              <a:t>IDEA </a:t>
            </a:r>
            <a:r>
              <a:rPr lang="zh-TW" altLang="en-US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串</a:t>
            </a:r>
            <a:r>
              <a:rPr lang="zh-TW" altLang="en-US" sz="3600" b="1" spc="-1" dirty="0">
                <a:solidFill>
                  <a:schemeClr val="lt1"/>
                </a:solidFill>
                <a:latin typeface="Microsoft JhengHei Light"/>
                <a:ea typeface="Microsoft JhengHei Light"/>
              </a:rPr>
              <a:t>接 </a:t>
            </a:r>
            <a:r>
              <a:rPr lang="en-US" altLang="zh-TW" sz="3600" b="1" spc="-1" dirty="0">
                <a:solidFill>
                  <a:schemeClr val="lt1"/>
                </a:solidFill>
                <a:latin typeface="Microsoft JhengHei Light"/>
                <a:ea typeface="Microsoft JhengHei Light"/>
              </a:rPr>
              <a:t>IQ Server </a:t>
            </a:r>
            <a:r>
              <a:rPr lang="zh-TW" altLang="en-US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說明 </a:t>
            </a:r>
            <a:r>
              <a:rPr lang="en-US" altLang="zh-TW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(</a:t>
            </a:r>
            <a:r>
              <a:rPr lang="zh-TW" altLang="en-US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三</a:t>
            </a:r>
            <a:r>
              <a:rPr lang="en-US" altLang="zh-TW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)</a:t>
            </a:r>
            <a:endParaRPr lang="zh-TW" altLang="en-US" sz="3600" b="1" spc="-1" dirty="0">
              <a:solidFill>
                <a:schemeClr val="lt1"/>
              </a:solidFill>
              <a:latin typeface="Microsoft JhengHei Light"/>
              <a:ea typeface="Microsoft JhengHei Light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57760" y="842638"/>
            <a:ext cx="922798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b="1" dirty="0" smtClean="0"/>
              <a:t>步驟 </a:t>
            </a:r>
            <a:r>
              <a:rPr lang="en-US" altLang="zh-TW" b="1" dirty="0" smtClean="0"/>
              <a:t>3</a:t>
            </a:r>
            <a:r>
              <a:rPr lang="zh-TW" altLang="en-US" b="1" dirty="0" smtClean="0"/>
              <a:t> </a:t>
            </a:r>
            <a:r>
              <a:rPr lang="en-US" altLang="zh-TW" b="1" dirty="0" smtClean="0"/>
              <a:t>: </a:t>
            </a:r>
            <a:r>
              <a:rPr lang="zh-TW" altLang="en-US" b="1" dirty="0" smtClean="0"/>
              <a:t>下載該開發工具相容版本的 </a:t>
            </a:r>
            <a:r>
              <a:rPr lang="en-US" altLang="zh-TW" b="1" dirty="0" err="1" smtClean="0"/>
              <a:t>Sonatype</a:t>
            </a:r>
            <a:r>
              <a:rPr lang="en-US" altLang="zh-TW" b="1" dirty="0" smtClean="0"/>
              <a:t> Nexus IQ </a:t>
            </a:r>
            <a:r>
              <a:rPr lang="zh-TW" altLang="en-US" b="1" dirty="0" smtClean="0"/>
              <a:t>插件</a:t>
            </a:r>
            <a:r>
              <a:rPr lang="en-US" altLang="zh-TW" b="1" dirty="0" smtClean="0"/>
              <a:t/>
            </a:r>
            <a:br>
              <a:rPr lang="en-US" altLang="zh-TW" b="1" dirty="0" smtClean="0"/>
            </a:br>
            <a:r>
              <a:rPr lang="en-US" altLang="zh-TW" dirty="0"/>
              <a:t>Notes -&gt; </a:t>
            </a:r>
            <a:r>
              <a:rPr lang="zh-TW" altLang="zh-TW" dirty="0"/>
              <a:t>資訊研發處討論區</a:t>
            </a:r>
            <a:r>
              <a:rPr lang="en-US" altLang="zh-TW" dirty="0"/>
              <a:t> -&gt; </a:t>
            </a:r>
            <a:r>
              <a:rPr lang="zh-TW" altLang="zh-TW" dirty="0"/>
              <a:t>南區開發中心 </a:t>
            </a:r>
            <a:r>
              <a:rPr lang="en-US" altLang="zh-TW" dirty="0"/>
              <a:t>-&gt; CICD </a:t>
            </a:r>
            <a:r>
              <a:rPr lang="zh-TW" altLang="zh-TW" dirty="0"/>
              <a:t>相關文件中</a:t>
            </a:r>
            <a:r>
              <a:rPr lang="en-US" altLang="zh-TW" dirty="0"/>
              <a:t>, </a:t>
            </a:r>
            <a:r>
              <a:rPr lang="zh-TW" altLang="zh-TW" dirty="0"/>
              <a:t>查詢所需文件</a:t>
            </a:r>
          </a:p>
          <a:p>
            <a:r>
              <a:rPr lang="en-US" altLang="zh-TW" dirty="0"/>
              <a:t>Nexus / IQ server </a:t>
            </a:r>
            <a:r>
              <a:rPr lang="zh-TW" altLang="zh-TW" dirty="0"/>
              <a:t>相關文件與檔案</a:t>
            </a:r>
            <a:r>
              <a:rPr lang="en-US" altLang="zh-TW" dirty="0"/>
              <a:t>, </a:t>
            </a:r>
            <a:r>
              <a:rPr lang="zh-TW" altLang="zh-TW" dirty="0"/>
              <a:t>路徑底下有 </a:t>
            </a:r>
            <a:r>
              <a:rPr lang="en-US" altLang="zh-TW" dirty="0"/>
              <a:t>Eclipse / </a:t>
            </a:r>
            <a:r>
              <a:rPr lang="en-US" altLang="zh-TW" dirty="0" err="1"/>
              <a:t>Intellij</a:t>
            </a:r>
            <a:r>
              <a:rPr lang="en-US" altLang="zh-TW" dirty="0"/>
              <a:t> IDEA </a:t>
            </a:r>
            <a:r>
              <a:rPr lang="zh-TW" altLang="zh-TW" dirty="0"/>
              <a:t>的</a:t>
            </a:r>
            <a:r>
              <a:rPr lang="en-US" altLang="zh-TW" dirty="0"/>
              <a:t> IQ server </a:t>
            </a:r>
            <a:r>
              <a:rPr lang="zh-TW" altLang="zh-TW" dirty="0"/>
              <a:t>插件</a:t>
            </a:r>
          </a:p>
          <a:p>
            <a:endParaRPr lang="zh-TW" altLang="en-US" b="1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760" y="1889238"/>
            <a:ext cx="8422843" cy="4047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150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1345;p45"/>
          <p:cNvSpPr/>
          <p:nvPr/>
        </p:nvSpPr>
        <p:spPr>
          <a:xfrm>
            <a:off x="257760" y="193680"/>
            <a:ext cx="9008640" cy="579960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r>
              <a:rPr lang="en-US" altLang="zh-TW" sz="3600" dirty="0">
                <a:solidFill>
                  <a:schemeClr val="bg1"/>
                </a:solidFill>
              </a:rPr>
              <a:t>IntelliJ </a:t>
            </a:r>
            <a:r>
              <a:rPr lang="en-US" altLang="zh-TW" sz="3600" dirty="0" smtClean="0">
                <a:solidFill>
                  <a:schemeClr val="bg1"/>
                </a:solidFill>
              </a:rPr>
              <a:t>IDEA </a:t>
            </a:r>
            <a:r>
              <a:rPr lang="zh-TW" altLang="en-US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串</a:t>
            </a:r>
            <a:r>
              <a:rPr lang="zh-TW" altLang="en-US" sz="3600" b="1" spc="-1" dirty="0">
                <a:solidFill>
                  <a:schemeClr val="lt1"/>
                </a:solidFill>
                <a:latin typeface="Microsoft JhengHei Light"/>
                <a:ea typeface="Microsoft JhengHei Light"/>
              </a:rPr>
              <a:t>接 </a:t>
            </a:r>
            <a:r>
              <a:rPr lang="en-US" altLang="zh-TW" sz="3600" b="1" spc="-1" dirty="0">
                <a:solidFill>
                  <a:schemeClr val="lt1"/>
                </a:solidFill>
                <a:latin typeface="Microsoft JhengHei Light"/>
                <a:ea typeface="Microsoft JhengHei Light"/>
              </a:rPr>
              <a:t>IQ Server </a:t>
            </a:r>
            <a:r>
              <a:rPr lang="zh-TW" altLang="en-US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說明 </a:t>
            </a:r>
            <a:r>
              <a:rPr lang="en-US" altLang="zh-TW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(</a:t>
            </a:r>
            <a:r>
              <a:rPr lang="zh-TW" altLang="en-US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四</a:t>
            </a:r>
            <a:r>
              <a:rPr lang="en-US" altLang="zh-TW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)</a:t>
            </a:r>
            <a:endParaRPr lang="zh-TW" altLang="en-US" sz="3600" b="1" spc="-1" dirty="0">
              <a:solidFill>
                <a:schemeClr val="lt1"/>
              </a:solidFill>
              <a:latin typeface="Microsoft JhengHei Light"/>
              <a:ea typeface="Microsoft JhengHei Light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57760" y="842638"/>
            <a:ext cx="922798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b="1" dirty="0" smtClean="0"/>
              <a:t>步驟 </a:t>
            </a:r>
            <a:r>
              <a:rPr lang="en-US" altLang="zh-TW" b="1" dirty="0" smtClean="0"/>
              <a:t>4</a:t>
            </a:r>
            <a:r>
              <a:rPr lang="zh-TW" altLang="en-US" b="1" dirty="0" smtClean="0"/>
              <a:t> </a:t>
            </a:r>
            <a:r>
              <a:rPr lang="en-US" altLang="zh-TW" b="1" dirty="0" smtClean="0"/>
              <a:t>:</a:t>
            </a:r>
            <a:r>
              <a:rPr lang="zh-TW" altLang="en-US" b="1" dirty="0"/>
              <a:t>安裝插</a:t>
            </a:r>
            <a:r>
              <a:rPr lang="zh-TW" altLang="en-US" b="1" dirty="0" smtClean="0"/>
              <a:t>件 </a:t>
            </a:r>
            <a:r>
              <a:rPr lang="en-US" altLang="zh-TW" b="1" dirty="0" err="1" smtClean="0">
                <a:solidFill>
                  <a:schemeClr val="accent1">
                    <a:lumMod val="75000"/>
                  </a:schemeClr>
                </a:solidFill>
              </a:rPr>
              <a:t>Intellij</a:t>
            </a:r>
            <a:r>
              <a:rPr lang="en-US" altLang="zh-TW" b="1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altLang="zh-TW" b="1" dirty="0">
                <a:solidFill>
                  <a:schemeClr val="accent1">
                    <a:lumMod val="75000"/>
                  </a:schemeClr>
                </a:solidFill>
              </a:rPr>
              <a:t>IDEA </a:t>
            </a:r>
            <a:endParaRPr lang="en-US" altLang="zh-TW" b="1" dirty="0" smtClean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zh-TW" altLang="zh-TW" dirty="0" smtClean="0"/>
              <a:t>選取：</a:t>
            </a:r>
            <a:r>
              <a:rPr lang="en-US" altLang="zh-TW" dirty="0" smtClean="0"/>
              <a:t>File </a:t>
            </a:r>
            <a:r>
              <a:rPr lang="en-US" altLang="zh-TW" dirty="0"/>
              <a:t>-&gt; Settings -&gt; Plugins -&gt; </a:t>
            </a:r>
            <a:r>
              <a:rPr lang="zh-TW" altLang="zh-TW" dirty="0"/>
              <a:t>右上角齒輪</a:t>
            </a:r>
            <a:r>
              <a:rPr lang="en-US" altLang="zh-TW" dirty="0"/>
              <a:t> -&gt; Install Plugin from Disk</a:t>
            </a:r>
            <a:endParaRPr lang="zh-TW" altLang="zh-TW" dirty="0"/>
          </a:p>
          <a:p>
            <a:endParaRPr lang="zh-TW" altLang="en-US" b="1" dirty="0"/>
          </a:p>
        </p:txBody>
      </p:sp>
      <p:pic>
        <p:nvPicPr>
          <p:cNvPr id="5" name="圖片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236" y="1514765"/>
            <a:ext cx="9116291" cy="454429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94177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1345;p45"/>
          <p:cNvSpPr/>
          <p:nvPr/>
        </p:nvSpPr>
        <p:spPr>
          <a:xfrm>
            <a:off x="257760" y="193680"/>
            <a:ext cx="9008640" cy="579960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r>
              <a:rPr lang="en-US" altLang="zh-TW" sz="3600" dirty="0">
                <a:solidFill>
                  <a:schemeClr val="bg1"/>
                </a:solidFill>
              </a:rPr>
              <a:t>IntelliJ </a:t>
            </a:r>
            <a:r>
              <a:rPr lang="en-US" altLang="zh-TW" sz="3600" dirty="0" smtClean="0">
                <a:solidFill>
                  <a:schemeClr val="bg1"/>
                </a:solidFill>
              </a:rPr>
              <a:t>IDEA </a:t>
            </a:r>
            <a:r>
              <a:rPr lang="zh-TW" altLang="en-US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串</a:t>
            </a:r>
            <a:r>
              <a:rPr lang="zh-TW" altLang="en-US" sz="3600" b="1" spc="-1" dirty="0">
                <a:solidFill>
                  <a:schemeClr val="lt1"/>
                </a:solidFill>
                <a:latin typeface="Microsoft JhengHei Light"/>
                <a:ea typeface="Microsoft JhengHei Light"/>
              </a:rPr>
              <a:t>接 </a:t>
            </a:r>
            <a:r>
              <a:rPr lang="en-US" altLang="zh-TW" sz="3600" b="1" spc="-1" dirty="0">
                <a:solidFill>
                  <a:schemeClr val="lt1"/>
                </a:solidFill>
                <a:latin typeface="Microsoft JhengHei Light"/>
                <a:ea typeface="Microsoft JhengHei Light"/>
              </a:rPr>
              <a:t>IQ Server </a:t>
            </a:r>
            <a:r>
              <a:rPr lang="zh-TW" altLang="en-US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說明 </a:t>
            </a:r>
            <a:r>
              <a:rPr lang="en-US" altLang="zh-TW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(</a:t>
            </a:r>
            <a:r>
              <a:rPr lang="zh-TW" altLang="en-US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五</a:t>
            </a:r>
            <a:r>
              <a:rPr lang="en-US" altLang="zh-TW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)</a:t>
            </a:r>
            <a:endParaRPr lang="zh-TW" altLang="en-US" sz="3600" b="1" spc="-1" dirty="0">
              <a:solidFill>
                <a:schemeClr val="lt1"/>
              </a:solidFill>
              <a:latin typeface="Microsoft JhengHei Light"/>
              <a:ea typeface="Microsoft JhengHei Light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57760" y="851647"/>
            <a:ext cx="922798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b="1" dirty="0" smtClean="0"/>
              <a:t>步驟 </a:t>
            </a:r>
            <a:r>
              <a:rPr lang="en-US" altLang="zh-TW" b="1" dirty="0" smtClean="0"/>
              <a:t>5</a:t>
            </a:r>
            <a:r>
              <a:rPr lang="zh-TW" altLang="en-US" b="1" dirty="0" smtClean="0"/>
              <a:t> </a:t>
            </a:r>
            <a:r>
              <a:rPr lang="en-US" altLang="zh-TW" b="1" dirty="0" smtClean="0"/>
              <a:t>:</a:t>
            </a:r>
            <a:r>
              <a:rPr lang="zh-TW" altLang="en-US" b="1" dirty="0" smtClean="0"/>
              <a:t> </a:t>
            </a:r>
            <a:r>
              <a:rPr lang="en-US" altLang="zh-TW" b="1" dirty="0" err="1">
                <a:solidFill>
                  <a:schemeClr val="accent1">
                    <a:lumMod val="75000"/>
                  </a:schemeClr>
                </a:solidFill>
              </a:rPr>
              <a:t>Intellij</a:t>
            </a:r>
            <a:r>
              <a:rPr lang="en-US" altLang="zh-TW" b="1" dirty="0">
                <a:solidFill>
                  <a:schemeClr val="accent1">
                    <a:lumMod val="75000"/>
                  </a:schemeClr>
                </a:solidFill>
              </a:rPr>
              <a:t> IDEA </a:t>
            </a:r>
            <a:r>
              <a:rPr lang="zh-TW" altLang="en-US" b="1" dirty="0" smtClean="0"/>
              <a:t>設定插件連線至 </a:t>
            </a:r>
            <a:r>
              <a:rPr lang="en-US" altLang="zh-TW" b="1" dirty="0" smtClean="0"/>
              <a:t>IQ</a:t>
            </a:r>
            <a:r>
              <a:rPr lang="zh-TW" altLang="en-US" b="1" dirty="0" smtClean="0"/>
              <a:t> </a:t>
            </a:r>
            <a:r>
              <a:rPr lang="en-US" altLang="zh-TW" b="1" dirty="0" smtClean="0"/>
              <a:t>Server</a:t>
            </a:r>
            <a:r>
              <a:rPr lang="zh-TW" altLang="en-US" b="1" dirty="0" smtClean="0"/>
              <a:t>  </a:t>
            </a:r>
            <a:r>
              <a:rPr lang="en-US" altLang="zh-TW" b="1" dirty="0" smtClean="0"/>
              <a:t>:</a:t>
            </a:r>
          </a:p>
          <a:p>
            <a:r>
              <a:rPr lang="zh-TW" altLang="zh-TW" dirty="0" smtClean="0"/>
              <a:t>選取：</a:t>
            </a:r>
            <a:r>
              <a:rPr lang="en-US" altLang="zh-TW" dirty="0"/>
              <a:t>File -&gt; Settings -&gt; </a:t>
            </a:r>
            <a:r>
              <a:rPr lang="zh-TW" altLang="zh-TW" dirty="0"/>
              <a:t>會出現</a:t>
            </a:r>
            <a:r>
              <a:rPr lang="en-US" altLang="zh-TW" dirty="0"/>
              <a:t> Nexus IQ </a:t>
            </a:r>
            <a:r>
              <a:rPr lang="zh-TW" altLang="zh-TW" dirty="0"/>
              <a:t>如下圖</a:t>
            </a:r>
          </a:p>
        </p:txBody>
      </p:sp>
      <p:pic>
        <p:nvPicPr>
          <p:cNvPr id="8" name="圖片 7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373" y="1575985"/>
            <a:ext cx="8506663" cy="438147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13405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1345;p45"/>
          <p:cNvSpPr/>
          <p:nvPr/>
        </p:nvSpPr>
        <p:spPr>
          <a:xfrm>
            <a:off x="257760" y="193680"/>
            <a:ext cx="9008640" cy="579960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r>
              <a:rPr lang="en-US" altLang="zh-TW" sz="3600" dirty="0">
                <a:solidFill>
                  <a:schemeClr val="bg1"/>
                </a:solidFill>
              </a:rPr>
              <a:t>IntelliJ </a:t>
            </a:r>
            <a:r>
              <a:rPr lang="en-US" altLang="zh-TW" sz="3600" dirty="0" smtClean="0">
                <a:solidFill>
                  <a:schemeClr val="bg1"/>
                </a:solidFill>
              </a:rPr>
              <a:t>IDEA </a:t>
            </a:r>
            <a:r>
              <a:rPr lang="zh-TW" altLang="en-US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串</a:t>
            </a:r>
            <a:r>
              <a:rPr lang="zh-TW" altLang="en-US" sz="3600" b="1" spc="-1" dirty="0">
                <a:solidFill>
                  <a:schemeClr val="lt1"/>
                </a:solidFill>
                <a:latin typeface="Microsoft JhengHei Light"/>
                <a:ea typeface="Microsoft JhengHei Light"/>
              </a:rPr>
              <a:t>接 </a:t>
            </a:r>
            <a:r>
              <a:rPr lang="en-US" altLang="zh-TW" sz="3600" b="1" spc="-1" dirty="0">
                <a:solidFill>
                  <a:schemeClr val="lt1"/>
                </a:solidFill>
                <a:latin typeface="Microsoft JhengHei Light"/>
                <a:ea typeface="Microsoft JhengHei Light"/>
              </a:rPr>
              <a:t>IQ Server </a:t>
            </a:r>
            <a:r>
              <a:rPr lang="zh-TW" altLang="en-US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說明 </a:t>
            </a:r>
            <a:r>
              <a:rPr lang="en-US" altLang="zh-TW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(</a:t>
            </a:r>
            <a:r>
              <a:rPr lang="zh-TW" altLang="en-US" sz="3600" b="1" spc="-1" dirty="0">
                <a:solidFill>
                  <a:schemeClr val="lt1"/>
                </a:solidFill>
                <a:latin typeface="Microsoft JhengHei Light"/>
                <a:ea typeface="Microsoft JhengHei Light"/>
              </a:rPr>
              <a:t>六</a:t>
            </a:r>
            <a:r>
              <a:rPr lang="en-US" altLang="zh-TW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)</a:t>
            </a:r>
            <a:endParaRPr lang="zh-TW" altLang="en-US" sz="3600" b="1" spc="-1" dirty="0">
              <a:solidFill>
                <a:schemeClr val="lt1"/>
              </a:solidFill>
              <a:latin typeface="Microsoft JhengHei Light"/>
              <a:ea typeface="Microsoft JhengHei Light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57760" y="851647"/>
            <a:ext cx="922798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b="1" dirty="0" smtClean="0"/>
              <a:t>步驟 </a:t>
            </a:r>
            <a:r>
              <a:rPr lang="en-US" altLang="zh-TW" b="1" dirty="0" smtClean="0"/>
              <a:t>6</a:t>
            </a:r>
            <a:r>
              <a:rPr lang="zh-TW" altLang="en-US" b="1" dirty="0" smtClean="0"/>
              <a:t> </a:t>
            </a:r>
            <a:r>
              <a:rPr lang="en-US" altLang="zh-TW" b="1" dirty="0" smtClean="0"/>
              <a:t>:</a:t>
            </a:r>
            <a:r>
              <a:rPr lang="zh-TW" altLang="en-US" b="1" dirty="0" smtClean="0"/>
              <a:t> </a:t>
            </a:r>
            <a:r>
              <a:rPr lang="en-US" altLang="zh-TW" b="1" dirty="0" err="1">
                <a:solidFill>
                  <a:schemeClr val="accent1">
                    <a:lumMod val="75000"/>
                  </a:schemeClr>
                </a:solidFill>
              </a:rPr>
              <a:t>Intellij</a:t>
            </a:r>
            <a:r>
              <a:rPr lang="en-US" altLang="zh-TW" b="1" dirty="0">
                <a:solidFill>
                  <a:schemeClr val="accent1">
                    <a:lumMod val="75000"/>
                  </a:schemeClr>
                </a:solidFill>
              </a:rPr>
              <a:t> IDEA </a:t>
            </a:r>
            <a:r>
              <a:rPr lang="zh-TW" altLang="zh-TW" b="1" dirty="0" smtClean="0"/>
              <a:t>設定</a:t>
            </a:r>
            <a:r>
              <a:rPr lang="zh-TW" altLang="zh-TW" b="1" dirty="0"/>
              <a:t>完成後即可看到左下多出</a:t>
            </a:r>
            <a:r>
              <a:rPr lang="en-US" altLang="zh-TW" b="1" dirty="0"/>
              <a:t> Nexus IQ </a:t>
            </a:r>
            <a:r>
              <a:rPr lang="zh-TW" altLang="zh-TW" b="1" dirty="0"/>
              <a:t>的圖示 </a:t>
            </a:r>
          </a:p>
          <a:p>
            <a:pPr marL="285750" indent="-285750">
              <a:buFont typeface="Symbol" panose="05050102010706020507" pitchFamily="18" charset="2"/>
              <a:buChar char="Þ"/>
            </a:pPr>
            <a:r>
              <a:rPr lang="en-US" altLang="zh-TW" b="1" dirty="0" smtClean="0"/>
              <a:t>Components </a:t>
            </a:r>
            <a:r>
              <a:rPr lang="zh-TW" altLang="zh-TW" b="1" dirty="0"/>
              <a:t>顯示各項套件的資訊與風險</a:t>
            </a:r>
            <a:r>
              <a:rPr lang="zh-TW" altLang="zh-TW" b="1" dirty="0" smtClean="0"/>
              <a:t>等級</a:t>
            </a:r>
            <a:endParaRPr lang="en-US" altLang="zh-TW" b="1" dirty="0" smtClean="0"/>
          </a:p>
          <a:p>
            <a:pPr marL="285750" indent="-285750">
              <a:buFont typeface="Symbol" panose="05050102010706020507" pitchFamily="18" charset="2"/>
              <a:buChar char="Þ"/>
            </a:pPr>
            <a:endParaRPr lang="en-US" altLang="zh-TW" dirty="0" smtClean="0"/>
          </a:p>
          <a:p>
            <a:r>
              <a:rPr lang="zh-TW" altLang="zh-TW" b="1" dirty="0" smtClean="0"/>
              <a:t>若以上步驟做完</a:t>
            </a:r>
            <a:r>
              <a:rPr lang="en-US" altLang="zh-TW" b="1" dirty="0" smtClean="0"/>
              <a:t> Component Info </a:t>
            </a:r>
            <a:r>
              <a:rPr lang="zh-TW" altLang="zh-TW" b="1" dirty="0" smtClean="0"/>
              <a:t>還是無法顯示套件資訊</a:t>
            </a:r>
          </a:p>
          <a:p>
            <a:r>
              <a:rPr lang="zh-TW" altLang="zh-TW" dirty="0" smtClean="0"/>
              <a:t>請檢察以下是否正確：</a:t>
            </a:r>
          </a:p>
          <a:p>
            <a:pPr lvl="0"/>
            <a:r>
              <a:rPr lang="en-US" altLang="zh-TW" dirty="0" smtClean="0"/>
              <a:t>1.</a:t>
            </a:r>
            <a:r>
              <a:rPr lang="zh-TW" altLang="en-US" dirty="0" smtClean="0"/>
              <a:t> </a:t>
            </a:r>
            <a:r>
              <a:rPr lang="zh-TW" altLang="zh-TW" dirty="0" smtClean="0"/>
              <a:t>所有</a:t>
            </a:r>
            <a:r>
              <a:rPr lang="zh-TW" altLang="zh-TW" dirty="0"/>
              <a:t>步驟做完</a:t>
            </a:r>
            <a:r>
              <a:rPr lang="en-US" altLang="zh-TW" dirty="0"/>
              <a:t>, </a:t>
            </a:r>
            <a:r>
              <a:rPr lang="zh-TW" altLang="zh-TW" dirty="0"/>
              <a:t>可以重新啟動</a:t>
            </a:r>
            <a:r>
              <a:rPr lang="en-US" altLang="zh-TW" dirty="0" err="1"/>
              <a:t>Intellij</a:t>
            </a:r>
            <a:r>
              <a:rPr lang="en-US" altLang="zh-TW" dirty="0"/>
              <a:t> IDEA</a:t>
            </a:r>
            <a:r>
              <a:rPr lang="zh-TW" altLang="zh-TW" dirty="0"/>
              <a:t>試試看</a:t>
            </a:r>
          </a:p>
          <a:p>
            <a:pPr lvl="0"/>
            <a:r>
              <a:rPr lang="en-US" altLang="zh-TW" dirty="0" smtClean="0"/>
              <a:t>2.</a:t>
            </a:r>
            <a:r>
              <a:rPr lang="zh-TW" altLang="en-US" dirty="0" smtClean="0"/>
              <a:t> </a:t>
            </a:r>
            <a:r>
              <a:rPr lang="zh-TW" altLang="zh-TW" dirty="0" smtClean="0"/>
              <a:t>憑證</a:t>
            </a:r>
            <a:r>
              <a:rPr lang="zh-TW" altLang="zh-TW" dirty="0"/>
              <a:t>是否又正確匯入至 </a:t>
            </a:r>
            <a:r>
              <a:rPr lang="en-US" altLang="zh-TW" dirty="0" err="1"/>
              <a:t>Intellij</a:t>
            </a:r>
            <a:r>
              <a:rPr lang="en-US" altLang="zh-TW" dirty="0"/>
              <a:t> IDEA</a:t>
            </a:r>
            <a:r>
              <a:rPr lang="zh-TW" altLang="zh-TW" dirty="0"/>
              <a:t>使用的</a:t>
            </a:r>
            <a:r>
              <a:rPr lang="en-US" altLang="zh-TW" dirty="0"/>
              <a:t> JRE/JDK </a:t>
            </a:r>
            <a:r>
              <a:rPr lang="zh-TW" altLang="zh-TW" dirty="0"/>
              <a:t>當中的 </a:t>
            </a:r>
            <a:r>
              <a:rPr lang="en-US" altLang="zh-TW" dirty="0"/>
              <a:t>security/</a:t>
            </a:r>
            <a:r>
              <a:rPr lang="en-US" altLang="zh-TW" dirty="0" err="1"/>
              <a:t>cacerts</a:t>
            </a:r>
            <a:r>
              <a:rPr lang="en-US" altLang="zh-TW" dirty="0"/>
              <a:t> </a:t>
            </a:r>
            <a:r>
              <a:rPr lang="zh-TW" altLang="zh-TW" dirty="0"/>
              <a:t>中</a:t>
            </a:r>
          </a:p>
          <a:p>
            <a:pPr lvl="0"/>
            <a:r>
              <a:rPr lang="en-US" altLang="zh-TW" dirty="0" smtClean="0"/>
              <a:t>3.</a:t>
            </a:r>
            <a:r>
              <a:rPr lang="zh-TW" altLang="en-US" dirty="0" smtClean="0"/>
              <a:t> </a:t>
            </a:r>
            <a:r>
              <a:rPr lang="zh-TW" altLang="zh-TW" dirty="0" smtClean="0"/>
              <a:t>確認</a:t>
            </a:r>
            <a:r>
              <a:rPr lang="en-US" altLang="zh-TW" dirty="0" smtClean="0"/>
              <a:t> </a:t>
            </a:r>
            <a:r>
              <a:rPr lang="en-US" altLang="zh-TW" dirty="0"/>
              <a:t>IQ Server </a:t>
            </a:r>
            <a:r>
              <a:rPr lang="zh-TW" altLang="zh-TW" dirty="0"/>
              <a:t>中有建立對應的</a:t>
            </a:r>
            <a:r>
              <a:rPr lang="en-US" altLang="zh-TW" dirty="0"/>
              <a:t> Application </a:t>
            </a:r>
            <a:r>
              <a:rPr lang="en-US" altLang="zh-TW" dirty="0" smtClean="0"/>
              <a:t>name</a:t>
            </a:r>
            <a:r>
              <a:rPr lang="zh-TW" altLang="en-US" dirty="0" smtClean="0"/>
              <a:t> </a:t>
            </a:r>
            <a:r>
              <a:rPr lang="en-US" altLang="zh-TW" dirty="0" smtClean="0"/>
              <a:t>(</a:t>
            </a:r>
            <a:r>
              <a:rPr lang="zh-TW" altLang="en-US" dirty="0" smtClean="0"/>
              <a:t>找 </a:t>
            </a:r>
            <a:r>
              <a:rPr lang="en-US" altLang="zh-TW" dirty="0" smtClean="0"/>
              <a:t>CICD</a:t>
            </a:r>
            <a:r>
              <a:rPr lang="zh-TW" altLang="en-US" dirty="0" smtClean="0"/>
              <a:t> 負責人確認</a:t>
            </a:r>
            <a:r>
              <a:rPr lang="en-US" altLang="zh-TW" dirty="0" smtClean="0"/>
              <a:t>)</a:t>
            </a:r>
            <a:endParaRPr lang="zh-TW" altLang="zh-TW" dirty="0"/>
          </a:p>
          <a:p>
            <a:endParaRPr lang="zh-TW" altLang="zh-TW" b="1" dirty="0"/>
          </a:p>
        </p:txBody>
      </p:sp>
      <p:pic>
        <p:nvPicPr>
          <p:cNvPr id="5" name="圖片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099" y="3232728"/>
            <a:ext cx="8308538" cy="285403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81311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1345;p45"/>
          <p:cNvSpPr/>
          <p:nvPr/>
        </p:nvSpPr>
        <p:spPr>
          <a:xfrm>
            <a:off x="257760" y="193680"/>
            <a:ext cx="9008640" cy="579960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r>
              <a:rPr lang="en-US" altLang="zh-TW" sz="3600" dirty="0" smtClean="0">
                <a:solidFill>
                  <a:schemeClr val="bg1"/>
                </a:solidFill>
              </a:rPr>
              <a:t>Eclipse </a:t>
            </a:r>
            <a:r>
              <a:rPr lang="zh-TW" altLang="en-US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串</a:t>
            </a:r>
            <a:r>
              <a:rPr lang="zh-TW" altLang="en-US" sz="3600" b="1" spc="-1" dirty="0">
                <a:solidFill>
                  <a:schemeClr val="lt1"/>
                </a:solidFill>
                <a:latin typeface="Microsoft JhengHei Light"/>
                <a:ea typeface="Microsoft JhengHei Light"/>
              </a:rPr>
              <a:t>接 </a:t>
            </a:r>
            <a:r>
              <a:rPr lang="en-US" altLang="zh-TW" sz="3600" b="1" spc="-1" dirty="0">
                <a:solidFill>
                  <a:schemeClr val="lt1"/>
                </a:solidFill>
                <a:latin typeface="Microsoft JhengHei Light"/>
                <a:ea typeface="Microsoft JhengHei Light"/>
              </a:rPr>
              <a:t>IQ Server </a:t>
            </a:r>
            <a:r>
              <a:rPr lang="zh-TW" altLang="en-US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說明 </a:t>
            </a:r>
            <a:r>
              <a:rPr lang="en-US" altLang="zh-TW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(</a:t>
            </a:r>
            <a:r>
              <a:rPr lang="zh-TW" altLang="en-US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一</a:t>
            </a:r>
            <a:r>
              <a:rPr lang="en-US" altLang="zh-TW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)</a:t>
            </a:r>
            <a:endParaRPr lang="zh-TW" altLang="en-US" sz="3600" b="1" spc="-1" dirty="0">
              <a:solidFill>
                <a:schemeClr val="lt1"/>
              </a:solidFill>
              <a:latin typeface="Microsoft JhengHei Light"/>
              <a:ea typeface="Microsoft JhengHei Light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57760" y="851875"/>
            <a:ext cx="922798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b="1" dirty="0" smtClean="0"/>
              <a:t>步驟 </a:t>
            </a:r>
            <a:r>
              <a:rPr lang="en-US" altLang="zh-TW" b="1" dirty="0" smtClean="0"/>
              <a:t>1</a:t>
            </a:r>
            <a:r>
              <a:rPr lang="zh-TW" altLang="en-US" b="1" dirty="0" smtClean="0"/>
              <a:t> </a:t>
            </a:r>
            <a:r>
              <a:rPr lang="en-US" altLang="zh-TW" b="1" dirty="0" smtClean="0"/>
              <a:t>:</a:t>
            </a:r>
            <a:r>
              <a:rPr lang="zh-TW" altLang="en-US" b="1" dirty="0" smtClean="0"/>
              <a:t> 匯出先將 </a:t>
            </a:r>
            <a:r>
              <a:rPr lang="en-US" altLang="zh-TW" b="1" dirty="0" smtClean="0"/>
              <a:t>IQ</a:t>
            </a:r>
            <a:r>
              <a:rPr lang="zh-TW" altLang="en-US" b="1" dirty="0" smtClean="0"/>
              <a:t> </a:t>
            </a:r>
            <a:r>
              <a:rPr lang="en-US" altLang="zh-TW" b="1" dirty="0" smtClean="0"/>
              <a:t>Server </a:t>
            </a:r>
            <a:r>
              <a:rPr lang="zh-TW" altLang="en-US" b="1" dirty="0" smtClean="0"/>
              <a:t>網站的憑證</a:t>
            </a:r>
            <a:endParaRPr lang="zh-TW" altLang="en-US" b="1" dirty="0"/>
          </a:p>
        </p:txBody>
      </p:sp>
      <p:pic>
        <p:nvPicPr>
          <p:cNvPr id="4" name="圖片 3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046" y="1299442"/>
            <a:ext cx="6644640" cy="3718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圖片 4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9512" y="1036541"/>
            <a:ext cx="3812743" cy="503035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44755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1345;p45"/>
          <p:cNvSpPr/>
          <p:nvPr/>
        </p:nvSpPr>
        <p:spPr>
          <a:xfrm>
            <a:off x="257760" y="193680"/>
            <a:ext cx="9008640" cy="579960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r>
              <a:rPr lang="en-US" altLang="zh-TW" sz="3600" dirty="0" smtClean="0">
                <a:solidFill>
                  <a:schemeClr val="bg1"/>
                </a:solidFill>
              </a:rPr>
              <a:t>Eclipse </a:t>
            </a:r>
            <a:r>
              <a:rPr lang="zh-TW" altLang="en-US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串</a:t>
            </a:r>
            <a:r>
              <a:rPr lang="zh-TW" altLang="en-US" sz="3600" b="1" spc="-1" dirty="0">
                <a:solidFill>
                  <a:schemeClr val="lt1"/>
                </a:solidFill>
                <a:latin typeface="Microsoft JhengHei Light"/>
                <a:ea typeface="Microsoft JhengHei Light"/>
              </a:rPr>
              <a:t>接 </a:t>
            </a:r>
            <a:r>
              <a:rPr lang="en-US" altLang="zh-TW" sz="3600" b="1" spc="-1" dirty="0">
                <a:solidFill>
                  <a:schemeClr val="lt1"/>
                </a:solidFill>
                <a:latin typeface="Microsoft JhengHei Light"/>
                <a:ea typeface="Microsoft JhengHei Light"/>
              </a:rPr>
              <a:t>IQ Server </a:t>
            </a:r>
            <a:r>
              <a:rPr lang="zh-TW" altLang="en-US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說明 </a:t>
            </a:r>
            <a:r>
              <a:rPr lang="en-US" altLang="zh-TW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(</a:t>
            </a:r>
            <a:r>
              <a:rPr lang="zh-TW" altLang="en-US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二</a:t>
            </a:r>
            <a:r>
              <a:rPr lang="en-US" altLang="zh-TW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)</a:t>
            </a:r>
            <a:endParaRPr lang="zh-TW" altLang="en-US" sz="3600" b="1" spc="-1" dirty="0">
              <a:solidFill>
                <a:schemeClr val="lt1"/>
              </a:solidFill>
              <a:latin typeface="Microsoft JhengHei Light"/>
              <a:ea typeface="Microsoft JhengHei Light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57760" y="879584"/>
            <a:ext cx="922798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b="1" dirty="0" smtClean="0"/>
              <a:t>步驟 </a:t>
            </a:r>
            <a:r>
              <a:rPr lang="en-US" altLang="zh-TW" b="1" dirty="0" smtClean="0"/>
              <a:t>2</a:t>
            </a:r>
            <a:r>
              <a:rPr lang="zh-TW" altLang="en-US" b="1" dirty="0" smtClean="0"/>
              <a:t> </a:t>
            </a:r>
            <a:r>
              <a:rPr lang="en-US" altLang="zh-TW" b="1" dirty="0" smtClean="0"/>
              <a:t>:</a:t>
            </a:r>
            <a:r>
              <a:rPr lang="zh-TW" altLang="en-US" b="1" dirty="0" smtClean="0"/>
              <a:t> 匯入憑證至開發本機的 </a:t>
            </a:r>
            <a:r>
              <a:rPr lang="en-US" altLang="zh-TW" b="1" dirty="0" smtClean="0"/>
              <a:t>JDK/JVM</a:t>
            </a:r>
            <a:r>
              <a:rPr lang="zh-TW" altLang="en-US" b="1" dirty="0" smtClean="0"/>
              <a:t> 中</a:t>
            </a:r>
            <a:r>
              <a:rPr lang="en-US" altLang="zh-TW" b="1" dirty="0" smtClean="0"/>
              <a:t/>
            </a:r>
            <a:br>
              <a:rPr lang="en-US" altLang="zh-TW" b="1" dirty="0" smtClean="0"/>
            </a:br>
            <a:r>
              <a:rPr lang="en-US" altLang="zh-TW" b="1" dirty="0" err="1"/>
              <a:t>keytool</a:t>
            </a:r>
            <a:r>
              <a:rPr lang="en-US" altLang="zh-TW" b="1" dirty="0"/>
              <a:t> -</a:t>
            </a:r>
            <a:r>
              <a:rPr lang="en-US" altLang="zh-TW" b="1" dirty="0" err="1"/>
              <a:t>importcert</a:t>
            </a:r>
            <a:r>
              <a:rPr lang="en-US" altLang="zh-TW" b="1" dirty="0"/>
              <a:t> -file </a:t>
            </a:r>
            <a:r>
              <a:rPr lang="en-US" altLang="zh-TW" b="1" dirty="0" smtClean="0">
                <a:solidFill>
                  <a:schemeClr val="accent3">
                    <a:lumMod val="75000"/>
                  </a:schemeClr>
                </a:solidFill>
              </a:rPr>
              <a:t>iq_server.crt </a:t>
            </a:r>
            <a:r>
              <a:rPr lang="en-US" altLang="zh-TW" b="1" dirty="0"/>
              <a:t>-alias </a:t>
            </a:r>
            <a:r>
              <a:rPr lang="en-US" altLang="zh-TW" b="1" dirty="0" err="1"/>
              <a:t>sonatype</a:t>
            </a:r>
            <a:r>
              <a:rPr lang="en-US" altLang="zh-TW" b="1" dirty="0"/>
              <a:t> -</a:t>
            </a:r>
            <a:r>
              <a:rPr lang="en-US" altLang="zh-TW" b="1" dirty="0" err="1"/>
              <a:t>storepass</a:t>
            </a:r>
            <a:r>
              <a:rPr lang="en-US" altLang="zh-TW" b="1" dirty="0"/>
              <a:t> </a:t>
            </a:r>
            <a:r>
              <a:rPr lang="en-US" altLang="zh-TW" b="1" dirty="0" err="1"/>
              <a:t>changeit</a:t>
            </a:r>
            <a:r>
              <a:rPr lang="en-US" altLang="zh-TW" b="1" dirty="0"/>
              <a:t> -</a:t>
            </a:r>
            <a:r>
              <a:rPr lang="en-US" altLang="zh-TW" b="1" dirty="0" err="1"/>
              <a:t>keystore</a:t>
            </a:r>
            <a:r>
              <a:rPr lang="en-US" altLang="zh-TW" b="1" dirty="0"/>
              <a:t> </a:t>
            </a:r>
            <a:r>
              <a:rPr lang="en-US" altLang="zh-TW" b="1" dirty="0" smtClean="0"/>
              <a:t> </a:t>
            </a:r>
            <a:r>
              <a:rPr lang="en-US" altLang="zh-TW" b="1" dirty="0" smtClean="0">
                <a:solidFill>
                  <a:schemeClr val="accent6">
                    <a:lumMod val="75000"/>
                  </a:schemeClr>
                </a:solidFill>
              </a:rPr>
              <a:t>/path/your/</a:t>
            </a:r>
            <a:r>
              <a:rPr lang="en-US" altLang="zh-TW" b="1" dirty="0" err="1" smtClean="0">
                <a:solidFill>
                  <a:schemeClr val="accent6">
                    <a:lumMod val="75000"/>
                  </a:schemeClr>
                </a:solidFill>
              </a:rPr>
              <a:t>jdk</a:t>
            </a:r>
            <a:r>
              <a:rPr lang="en-US" altLang="zh-TW" b="1" dirty="0" smtClean="0">
                <a:solidFill>
                  <a:schemeClr val="accent6">
                    <a:lumMod val="75000"/>
                  </a:schemeClr>
                </a:solidFill>
              </a:rPr>
              <a:t>/lib/security/</a:t>
            </a:r>
            <a:r>
              <a:rPr lang="en-US" altLang="zh-TW" b="1" dirty="0" err="1" smtClean="0">
                <a:solidFill>
                  <a:schemeClr val="accent6">
                    <a:lumMod val="75000"/>
                  </a:schemeClr>
                </a:solidFill>
              </a:rPr>
              <a:t>cacerts</a:t>
            </a:r>
            <a:endParaRPr lang="zh-TW" alt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5" name="圖片 4"/>
          <p:cNvPicPr/>
          <p:nvPr/>
        </p:nvPicPr>
        <p:blipFill>
          <a:blip r:embed="rId3"/>
          <a:stretch>
            <a:fillRect/>
          </a:stretch>
        </p:blipFill>
        <p:spPr>
          <a:xfrm>
            <a:off x="257759" y="1802914"/>
            <a:ext cx="8618385" cy="4348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388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1345;p45"/>
          <p:cNvSpPr/>
          <p:nvPr/>
        </p:nvSpPr>
        <p:spPr>
          <a:xfrm>
            <a:off x="257760" y="193680"/>
            <a:ext cx="9008640" cy="579960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r>
              <a:rPr lang="en-US" altLang="zh-TW" sz="3600" dirty="0" smtClean="0">
                <a:solidFill>
                  <a:schemeClr val="bg1"/>
                </a:solidFill>
              </a:rPr>
              <a:t>Eclipse </a:t>
            </a:r>
            <a:r>
              <a:rPr lang="zh-TW" altLang="en-US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串</a:t>
            </a:r>
            <a:r>
              <a:rPr lang="zh-TW" altLang="en-US" sz="3600" b="1" spc="-1" dirty="0">
                <a:solidFill>
                  <a:schemeClr val="lt1"/>
                </a:solidFill>
                <a:latin typeface="Microsoft JhengHei Light"/>
                <a:ea typeface="Microsoft JhengHei Light"/>
              </a:rPr>
              <a:t>接 </a:t>
            </a:r>
            <a:r>
              <a:rPr lang="en-US" altLang="zh-TW" sz="3600" b="1" spc="-1" dirty="0">
                <a:solidFill>
                  <a:schemeClr val="lt1"/>
                </a:solidFill>
                <a:latin typeface="Microsoft JhengHei Light"/>
                <a:ea typeface="Microsoft JhengHei Light"/>
              </a:rPr>
              <a:t>IQ Server </a:t>
            </a:r>
            <a:r>
              <a:rPr lang="zh-TW" altLang="en-US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說明 </a:t>
            </a:r>
            <a:r>
              <a:rPr lang="en-US" altLang="zh-TW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(</a:t>
            </a:r>
            <a:r>
              <a:rPr lang="zh-TW" altLang="en-US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三</a:t>
            </a:r>
            <a:r>
              <a:rPr lang="en-US" altLang="zh-TW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)</a:t>
            </a:r>
            <a:endParaRPr lang="zh-TW" altLang="en-US" sz="3600" b="1" spc="-1" dirty="0">
              <a:solidFill>
                <a:schemeClr val="lt1"/>
              </a:solidFill>
              <a:latin typeface="Microsoft JhengHei Light"/>
              <a:ea typeface="Microsoft JhengHei Light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57760" y="842638"/>
            <a:ext cx="922798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b="1" dirty="0" smtClean="0"/>
              <a:t>步驟 </a:t>
            </a:r>
            <a:r>
              <a:rPr lang="en-US" altLang="zh-TW" b="1" dirty="0" smtClean="0"/>
              <a:t>3</a:t>
            </a:r>
            <a:r>
              <a:rPr lang="zh-TW" altLang="en-US" b="1" dirty="0" smtClean="0"/>
              <a:t> </a:t>
            </a:r>
            <a:r>
              <a:rPr lang="en-US" altLang="zh-TW" b="1" dirty="0" smtClean="0"/>
              <a:t>: </a:t>
            </a:r>
            <a:r>
              <a:rPr lang="zh-TW" altLang="en-US" b="1" dirty="0" smtClean="0"/>
              <a:t>下載該開發工具相容版本的 </a:t>
            </a:r>
            <a:r>
              <a:rPr lang="en-US" altLang="zh-TW" b="1" dirty="0" err="1" smtClean="0"/>
              <a:t>Sonatype</a:t>
            </a:r>
            <a:r>
              <a:rPr lang="en-US" altLang="zh-TW" b="1" dirty="0" smtClean="0"/>
              <a:t> Nexus IQ </a:t>
            </a:r>
            <a:r>
              <a:rPr lang="zh-TW" altLang="en-US" b="1" dirty="0" smtClean="0"/>
              <a:t>插件</a:t>
            </a:r>
            <a:r>
              <a:rPr lang="en-US" altLang="zh-TW" b="1" dirty="0" smtClean="0"/>
              <a:t/>
            </a:r>
            <a:br>
              <a:rPr lang="en-US" altLang="zh-TW" b="1" dirty="0" smtClean="0"/>
            </a:br>
            <a:r>
              <a:rPr lang="en-US" altLang="zh-TW" dirty="0"/>
              <a:t>Notes -&gt; </a:t>
            </a:r>
            <a:r>
              <a:rPr lang="zh-TW" altLang="zh-TW" dirty="0"/>
              <a:t>資訊研發處討論區</a:t>
            </a:r>
            <a:r>
              <a:rPr lang="en-US" altLang="zh-TW" dirty="0"/>
              <a:t> -&gt; </a:t>
            </a:r>
            <a:r>
              <a:rPr lang="zh-TW" altLang="zh-TW" dirty="0"/>
              <a:t>南區開發中心 </a:t>
            </a:r>
            <a:r>
              <a:rPr lang="en-US" altLang="zh-TW" dirty="0"/>
              <a:t>-&gt; CICD </a:t>
            </a:r>
            <a:r>
              <a:rPr lang="zh-TW" altLang="zh-TW" dirty="0"/>
              <a:t>相關文件中</a:t>
            </a:r>
            <a:r>
              <a:rPr lang="en-US" altLang="zh-TW" dirty="0"/>
              <a:t>, </a:t>
            </a:r>
            <a:r>
              <a:rPr lang="zh-TW" altLang="zh-TW" dirty="0"/>
              <a:t>查詢所需文件</a:t>
            </a:r>
          </a:p>
          <a:p>
            <a:r>
              <a:rPr lang="en-US" altLang="zh-TW" dirty="0"/>
              <a:t>Nexus / IQ server </a:t>
            </a:r>
            <a:r>
              <a:rPr lang="zh-TW" altLang="zh-TW" dirty="0"/>
              <a:t>相關文件與檔案</a:t>
            </a:r>
            <a:r>
              <a:rPr lang="en-US" altLang="zh-TW" dirty="0"/>
              <a:t>, </a:t>
            </a:r>
            <a:r>
              <a:rPr lang="zh-TW" altLang="zh-TW" dirty="0"/>
              <a:t>路徑底下有 </a:t>
            </a:r>
            <a:r>
              <a:rPr lang="en-US" altLang="zh-TW" dirty="0"/>
              <a:t>Eclipse / </a:t>
            </a:r>
            <a:r>
              <a:rPr lang="en-US" altLang="zh-TW" dirty="0" err="1"/>
              <a:t>Intellij</a:t>
            </a:r>
            <a:r>
              <a:rPr lang="en-US" altLang="zh-TW" dirty="0"/>
              <a:t> IDEA </a:t>
            </a:r>
            <a:r>
              <a:rPr lang="zh-TW" altLang="zh-TW" dirty="0"/>
              <a:t>的</a:t>
            </a:r>
            <a:r>
              <a:rPr lang="en-US" altLang="zh-TW" dirty="0"/>
              <a:t> IQ server </a:t>
            </a:r>
            <a:r>
              <a:rPr lang="zh-TW" altLang="zh-TW" dirty="0"/>
              <a:t>插件</a:t>
            </a:r>
          </a:p>
          <a:p>
            <a:endParaRPr lang="zh-TW" altLang="en-US" b="1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760" y="1889238"/>
            <a:ext cx="8422843" cy="4047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518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1345;p45"/>
          <p:cNvSpPr/>
          <p:nvPr/>
        </p:nvSpPr>
        <p:spPr>
          <a:xfrm>
            <a:off x="257760" y="193680"/>
            <a:ext cx="9008640" cy="579960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r>
              <a:rPr lang="en-US" altLang="zh-TW" sz="3600" dirty="0" smtClean="0">
                <a:solidFill>
                  <a:schemeClr val="bg1"/>
                </a:solidFill>
              </a:rPr>
              <a:t>Eclipse </a:t>
            </a:r>
            <a:r>
              <a:rPr lang="zh-TW" altLang="en-US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串</a:t>
            </a:r>
            <a:r>
              <a:rPr lang="zh-TW" altLang="en-US" sz="3600" b="1" spc="-1" dirty="0">
                <a:solidFill>
                  <a:schemeClr val="lt1"/>
                </a:solidFill>
                <a:latin typeface="Microsoft JhengHei Light"/>
                <a:ea typeface="Microsoft JhengHei Light"/>
              </a:rPr>
              <a:t>接 </a:t>
            </a:r>
            <a:r>
              <a:rPr lang="en-US" altLang="zh-TW" sz="3600" b="1" spc="-1" dirty="0">
                <a:solidFill>
                  <a:schemeClr val="lt1"/>
                </a:solidFill>
                <a:latin typeface="Microsoft JhengHei Light"/>
                <a:ea typeface="Microsoft JhengHei Light"/>
              </a:rPr>
              <a:t>IQ Server </a:t>
            </a:r>
            <a:r>
              <a:rPr lang="zh-TW" altLang="en-US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說明 </a:t>
            </a:r>
            <a:r>
              <a:rPr lang="en-US" altLang="zh-TW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(</a:t>
            </a:r>
            <a:r>
              <a:rPr lang="zh-TW" altLang="en-US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四</a:t>
            </a:r>
            <a:r>
              <a:rPr lang="en-US" altLang="zh-TW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)</a:t>
            </a:r>
            <a:endParaRPr lang="zh-TW" altLang="en-US" sz="3600" b="1" spc="-1" dirty="0">
              <a:solidFill>
                <a:schemeClr val="lt1"/>
              </a:solidFill>
              <a:latin typeface="Microsoft JhengHei Light"/>
              <a:ea typeface="Microsoft JhengHei Light"/>
            </a:endParaRPr>
          </a:p>
        </p:txBody>
      </p:sp>
      <p:pic>
        <p:nvPicPr>
          <p:cNvPr id="10" name="圖片 9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77" y="3852717"/>
            <a:ext cx="6644640" cy="251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圖片 6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0517" y="1563683"/>
            <a:ext cx="7573731" cy="289583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矩形 10"/>
          <p:cNvSpPr/>
          <p:nvPr/>
        </p:nvSpPr>
        <p:spPr>
          <a:xfrm>
            <a:off x="257760" y="851647"/>
            <a:ext cx="922798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b="1" dirty="0" smtClean="0"/>
              <a:t>步驟 </a:t>
            </a:r>
            <a:r>
              <a:rPr lang="en-US" altLang="zh-TW" b="1" dirty="0" smtClean="0"/>
              <a:t>4</a:t>
            </a:r>
            <a:r>
              <a:rPr lang="zh-TW" altLang="en-US" b="1" dirty="0" smtClean="0"/>
              <a:t> </a:t>
            </a:r>
            <a:r>
              <a:rPr lang="en-US" altLang="zh-TW" b="1" dirty="0" smtClean="0"/>
              <a:t>:</a:t>
            </a:r>
            <a:r>
              <a:rPr lang="zh-TW" altLang="en-US" b="1" dirty="0"/>
              <a:t>安裝插</a:t>
            </a:r>
            <a:r>
              <a:rPr lang="zh-TW" altLang="en-US" b="1" dirty="0" smtClean="0"/>
              <a:t>件 </a:t>
            </a:r>
            <a:r>
              <a:rPr lang="en-US" altLang="zh-TW" b="1" dirty="0">
                <a:solidFill>
                  <a:schemeClr val="accent3">
                    <a:lumMod val="75000"/>
                  </a:schemeClr>
                </a:solidFill>
              </a:rPr>
              <a:t>Eclipse</a:t>
            </a:r>
            <a:endParaRPr lang="en-US" altLang="zh-TW" b="1" dirty="0" smtClean="0"/>
          </a:p>
          <a:p>
            <a:r>
              <a:rPr lang="zh-TW" altLang="zh-TW" dirty="0" smtClean="0"/>
              <a:t>選取：</a:t>
            </a:r>
            <a:r>
              <a:rPr lang="en-US" altLang="zh-TW" dirty="0"/>
              <a:t>HELP -&gt; Install New </a:t>
            </a:r>
            <a:r>
              <a:rPr lang="en-US" altLang="zh-TW" dirty="0" smtClean="0"/>
              <a:t>Software</a:t>
            </a:r>
            <a:r>
              <a:rPr lang="en-US" altLang="zh-TW" dirty="0"/>
              <a:t> </a:t>
            </a:r>
            <a:r>
              <a:rPr lang="en-US" altLang="zh-TW" dirty="0" smtClean="0"/>
              <a:t>-&gt; Add -&gt; archive -&gt; </a:t>
            </a:r>
            <a:r>
              <a:rPr lang="zh-TW" altLang="en-US" dirty="0" smtClean="0"/>
              <a:t>選取下載插件</a:t>
            </a:r>
            <a:endParaRPr lang="zh-TW" altLang="zh-TW" dirty="0"/>
          </a:p>
        </p:txBody>
      </p:sp>
      <p:sp>
        <p:nvSpPr>
          <p:cNvPr id="6" name="矩形 5"/>
          <p:cNvSpPr/>
          <p:nvPr/>
        </p:nvSpPr>
        <p:spPr>
          <a:xfrm>
            <a:off x="5126183" y="1862767"/>
            <a:ext cx="711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b="1" dirty="0" smtClean="0">
                <a:solidFill>
                  <a:srgbClr val="FF0000"/>
                </a:solidFill>
              </a:rPr>
              <a:t>1</a:t>
            </a:r>
            <a:endParaRPr lang="zh-TW" altLang="zh-TW" dirty="0">
              <a:solidFill>
                <a:srgbClr val="FF0000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2516910" y="5599557"/>
            <a:ext cx="711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b="1" dirty="0" smtClean="0">
                <a:solidFill>
                  <a:srgbClr val="FF0000"/>
                </a:solidFill>
              </a:rPr>
              <a:t>2</a:t>
            </a:r>
            <a:endParaRPr lang="zh-TW" altLang="zh-TW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0003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1345;p45"/>
          <p:cNvSpPr/>
          <p:nvPr/>
        </p:nvSpPr>
        <p:spPr>
          <a:xfrm>
            <a:off x="257760" y="193680"/>
            <a:ext cx="9008640" cy="579960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r>
              <a:rPr lang="en-US" altLang="zh-TW" sz="3600" dirty="0" smtClean="0">
                <a:solidFill>
                  <a:schemeClr val="bg1"/>
                </a:solidFill>
              </a:rPr>
              <a:t>Eclipse </a:t>
            </a:r>
            <a:r>
              <a:rPr lang="zh-TW" altLang="en-US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串</a:t>
            </a:r>
            <a:r>
              <a:rPr lang="zh-TW" altLang="en-US" sz="3600" b="1" spc="-1" dirty="0">
                <a:solidFill>
                  <a:schemeClr val="lt1"/>
                </a:solidFill>
                <a:latin typeface="Microsoft JhengHei Light"/>
                <a:ea typeface="Microsoft JhengHei Light"/>
              </a:rPr>
              <a:t>接 </a:t>
            </a:r>
            <a:r>
              <a:rPr lang="en-US" altLang="zh-TW" sz="3600" b="1" spc="-1" dirty="0">
                <a:solidFill>
                  <a:schemeClr val="lt1"/>
                </a:solidFill>
                <a:latin typeface="Microsoft JhengHei Light"/>
                <a:ea typeface="Microsoft JhengHei Light"/>
              </a:rPr>
              <a:t>IQ Server </a:t>
            </a:r>
            <a:r>
              <a:rPr lang="zh-TW" altLang="en-US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說明 </a:t>
            </a:r>
            <a:r>
              <a:rPr lang="en-US" altLang="zh-TW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(</a:t>
            </a:r>
            <a:r>
              <a:rPr lang="zh-TW" altLang="en-US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五</a:t>
            </a:r>
            <a:r>
              <a:rPr lang="en-US" altLang="zh-TW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)</a:t>
            </a:r>
            <a:endParaRPr lang="zh-TW" altLang="en-US" sz="3600" b="1" spc="-1" dirty="0">
              <a:solidFill>
                <a:schemeClr val="lt1"/>
              </a:solidFill>
              <a:latin typeface="Microsoft JhengHei Light"/>
              <a:ea typeface="Microsoft JhengHei Light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57760" y="851647"/>
            <a:ext cx="922798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b="1" dirty="0" smtClean="0"/>
              <a:t>步驟 </a:t>
            </a:r>
            <a:r>
              <a:rPr lang="en-US" altLang="zh-TW" b="1" dirty="0" smtClean="0"/>
              <a:t>5</a:t>
            </a:r>
            <a:r>
              <a:rPr lang="zh-TW" altLang="en-US" b="1" dirty="0" smtClean="0"/>
              <a:t> </a:t>
            </a:r>
            <a:r>
              <a:rPr lang="en-US" altLang="zh-TW" b="1" dirty="0" smtClean="0"/>
              <a:t>:</a:t>
            </a:r>
            <a:r>
              <a:rPr lang="zh-TW" altLang="en-US" b="1" dirty="0" smtClean="0"/>
              <a:t> </a:t>
            </a:r>
            <a:r>
              <a:rPr lang="en-US" altLang="zh-TW" b="1" dirty="0" smtClean="0">
                <a:solidFill>
                  <a:schemeClr val="accent3">
                    <a:lumMod val="75000"/>
                  </a:schemeClr>
                </a:solidFill>
              </a:rPr>
              <a:t>Eclipse</a:t>
            </a:r>
            <a:r>
              <a:rPr lang="zh-TW" altLang="en-US" b="1" dirty="0" smtClean="0"/>
              <a:t> 設定</a:t>
            </a:r>
            <a:r>
              <a:rPr lang="zh-TW" altLang="en-US" b="1" dirty="0"/>
              <a:t>插件連線至 </a:t>
            </a:r>
            <a:r>
              <a:rPr lang="en-US" altLang="zh-TW" b="1" dirty="0"/>
              <a:t>IQ</a:t>
            </a:r>
            <a:r>
              <a:rPr lang="zh-TW" altLang="en-US" b="1" dirty="0"/>
              <a:t> </a:t>
            </a:r>
            <a:r>
              <a:rPr lang="en-US" altLang="zh-TW" b="1" dirty="0"/>
              <a:t>Server</a:t>
            </a:r>
            <a:r>
              <a:rPr lang="zh-TW" altLang="en-US" b="1" dirty="0"/>
              <a:t>  </a:t>
            </a:r>
            <a:r>
              <a:rPr lang="en-US" altLang="zh-TW" b="1" dirty="0"/>
              <a:t>:</a:t>
            </a:r>
          </a:p>
          <a:p>
            <a:r>
              <a:rPr lang="zh-TW" altLang="zh-TW" dirty="0"/>
              <a:t>選取 </a:t>
            </a:r>
            <a:r>
              <a:rPr lang="en-US" altLang="zh-TW" dirty="0"/>
              <a:t>Windows -&gt; Show View -&gt; Other -&gt; </a:t>
            </a:r>
            <a:r>
              <a:rPr lang="en-US" altLang="zh-TW" dirty="0" err="1"/>
              <a:t>Sonatype</a:t>
            </a:r>
            <a:r>
              <a:rPr lang="en-US" altLang="zh-TW" dirty="0"/>
              <a:t> Nexus IQ -&gt; Component Info</a:t>
            </a:r>
            <a:r>
              <a:rPr lang="zh-TW" altLang="zh-TW" dirty="0"/>
              <a:t>，點按</a:t>
            </a:r>
            <a:r>
              <a:rPr lang="en-US" altLang="zh-TW" dirty="0"/>
              <a:t> Open</a:t>
            </a:r>
            <a:endParaRPr lang="zh-TW" altLang="zh-TW" dirty="0"/>
          </a:p>
        </p:txBody>
      </p:sp>
      <p:pic>
        <p:nvPicPr>
          <p:cNvPr id="8" name="圖片 7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760" y="1852984"/>
            <a:ext cx="6667500" cy="441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圖片 8"/>
          <p:cNvPicPr/>
          <p:nvPr/>
        </p:nvPicPr>
        <p:blipFill>
          <a:blip r:embed="rId4"/>
          <a:stretch>
            <a:fillRect/>
          </a:stretch>
        </p:blipFill>
        <p:spPr>
          <a:xfrm>
            <a:off x="6801831" y="2346700"/>
            <a:ext cx="3201035" cy="3827145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3759201" y="1881883"/>
            <a:ext cx="711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b="1" dirty="0" smtClean="0">
                <a:solidFill>
                  <a:srgbClr val="FF0000"/>
                </a:solidFill>
              </a:rPr>
              <a:t>1</a:t>
            </a:r>
            <a:endParaRPr lang="zh-TW" altLang="zh-TW" dirty="0">
              <a:solidFill>
                <a:srgbClr val="FF0000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8555200" y="3373594"/>
            <a:ext cx="711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b="1" dirty="0" smtClean="0">
                <a:solidFill>
                  <a:srgbClr val="FF0000"/>
                </a:solidFill>
              </a:rPr>
              <a:t>2</a:t>
            </a:r>
            <a:endParaRPr lang="zh-TW" altLang="zh-TW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4120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1345;p45"/>
          <p:cNvSpPr/>
          <p:nvPr/>
        </p:nvSpPr>
        <p:spPr>
          <a:xfrm>
            <a:off x="257760" y="193680"/>
            <a:ext cx="9008640" cy="579960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r>
              <a:rPr lang="en-US" altLang="zh-TW" sz="3600" dirty="0" smtClean="0">
                <a:solidFill>
                  <a:schemeClr val="bg1"/>
                </a:solidFill>
              </a:rPr>
              <a:t>Eclipse </a:t>
            </a:r>
            <a:r>
              <a:rPr lang="zh-TW" altLang="en-US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串</a:t>
            </a:r>
            <a:r>
              <a:rPr lang="zh-TW" altLang="en-US" sz="3600" b="1" spc="-1" dirty="0">
                <a:solidFill>
                  <a:schemeClr val="lt1"/>
                </a:solidFill>
                <a:latin typeface="Microsoft JhengHei Light"/>
                <a:ea typeface="Microsoft JhengHei Light"/>
              </a:rPr>
              <a:t>接 </a:t>
            </a:r>
            <a:r>
              <a:rPr lang="en-US" altLang="zh-TW" sz="3600" b="1" spc="-1" dirty="0">
                <a:solidFill>
                  <a:schemeClr val="lt1"/>
                </a:solidFill>
                <a:latin typeface="Microsoft JhengHei Light"/>
                <a:ea typeface="Microsoft JhengHei Light"/>
              </a:rPr>
              <a:t>IQ Server </a:t>
            </a:r>
            <a:r>
              <a:rPr lang="zh-TW" altLang="en-US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說明 </a:t>
            </a:r>
            <a:r>
              <a:rPr lang="en-US" altLang="zh-TW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(</a:t>
            </a:r>
            <a:r>
              <a:rPr lang="zh-TW" altLang="en-US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六</a:t>
            </a:r>
            <a:r>
              <a:rPr lang="en-US" altLang="zh-TW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)</a:t>
            </a:r>
            <a:endParaRPr lang="zh-TW" altLang="en-US" sz="3600" b="1" spc="-1" dirty="0">
              <a:solidFill>
                <a:schemeClr val="lt1"/>
              </a:solidFill>
              <a:latin typeface="Microsoft JhengHei Light"/>
              <a:ea typeface="Microsoft JhengHei Light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57760" y="851647"/>
            <a:ext cx="922798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b="1" dirty="0" smtClean="0"/>
              <a:t>步驟 </a:t>
            </a:r>
            <a:r>
              <a:rPr lang="en-US" altLang="zh-TW" b="1" dirty="0"/>
              <a:t>6</a:t>
            </a:r>
            <a:r>
              <a:rPr lang="zh-TW" altLang="en-US" b="1" dirty="0" smtClean="0"/>
              <a:t> </a:t>
            </a:r>
            <a:r>
              <a:rPr lang="en-US" altLang="zh-TW" b="1" dirty="0" smtClean="0"/>
              <a:t>:</a:t>
            </a:r>
            <a:r>
              <a:rPr lang="zh-TW" altLang="en-US" b="1" dirty="0" smtClean="0"/>
              <a:t> </a:t>
            </a:r>
            <a:r>
              <a:rPr lang="en-US" altLang="zh-TW" b="1" dirty="0" smtClean="0">
                <a:solidFill>
                  <a:schemeClr val="accent3">
                    <a:lumMod val="75000"/>
                  </a:schemeClr>
                </a:solidFill>
              </a:rPr>
              <a:t>Eclipse</a:t>
            </a:r>
            <a:r>
              <a:rPr lang="zh-TW" altLang="en-US" b="1" dirty="0" smtClean="0"/>
              <a:t> 設定</a:t>
            </a:r>
            <a:r>
              <a:rPr lang="zh-TW" altLang="en-US" b="1" dirty="0"/>
              <a:t>插件連線至 </a:t>
            </a:r>
            <a:r>
              <a:rPr lang="en-US" altLang="zh-TW" b="1" dirty="0"/>
              <a:t>IQ</a:t>
            </a:r>
            <a:r>
              <a:rPr lang="zh-TW" altLang="en-US" b="1" dirty="0"/>
              <a:t> </a:t>
            </a:r>
            <a:r>
              <a:rPr lang="en-US" altLang="zh-TW" b="1" dirty="0"/>
              <a:t>Server</a:t>
            </a:r>
            <a:r>
              <a:rPr lang="zh-TW" altLang="en-US" b="1" dirty="0"/>
              <a:t>  </a:t>
            </a:r>
            <a:r>
              <a:rPr lang="en-US" altLang="zh-TW" b="1" dirty="0"/>
              <a:t>:</a:t>
            </a:r>
          </a:p>
          <a:p>
            <a:r>
              <a:rPr lang="zh-TW" altLang="zh-TW" dirty="0"/>
              <a:t>點按紅框處</a:t>
            </a:r>
            <a:r>
              <a:rPr lang="en-US" altLang="zh-TW" dirty="0"/>
              <a:t>(Configure)</a:t>
            </a:r>
            <a:endParaRPr lang="zh-TW" altLang="zh-TW" dirty="0"/>
          </a:p>
        </p:txBody>
      </p:sp>
      <p:pic>
        <p:nvPicPr>
          <p:cNvPr id="10" name="圖片 9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885" y="1797657"/>
            <a:ext cx="9011933" cy="278357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48844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1345;p45"/>
          <p:cNvSpPr/>
          <p:nvPr/>
        </p:nvSpPr>
        <p:spPr>
          <a:xfrm>
            <a:off x="257760" y="193680"/>
            <a:ext cx="9008640" cy="579960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r>
              <a:rPr lang="en-US" altLang="zh-TW" sz="3600" b="1" spc="-1" dirty="0" err="1">
                <a:solidFill>
                  <a:schemeClr val="lt1"/>
                </a:solidFill>
                <a:latin typeface="Microsoft JhengHei Light"/>
                <a:ea typeface="Microsoft JhengHei Light"/>
              </a:rPr>
              <a:t>Sonatype</a:t>
            </a:r>
            <a:r>
              <a:rPr lang="en-US" altLang="zh-TW" sz="3600" b="1" spc="-1" dirty="0">
                <a:solidFill>
                  <a:schemeClr val="lt1"/>
                </a:solidFill>
                <a:latin typeface="Microsoft JhengHei Light"/>
                <a:ea typeface="Microsoft JhengHei Light"/>
              </a:rPr>
              <a:t> </a:t>
            </a:r>
            <a:r>
              <a:rPr lang="zh-TW" altLang="en-US" sz="3600" b="1" spc="-1" dirty="0">
                <a:solidFill>
                  <a:schemeClr val="lt1"/>
                </a:solidFill>
                <a:latin typeface="Microsoft JhengHei Light"/>
                <a:ea typeface="Microsoft JhengHei Light"/>
              </a:rPr>
              <a:t>相關功能</a:t>
            </a:r>
            <a:r>
              <a:rPr lang="zh-TW" altLang="en-US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介紹 </a:t>
            </a:r>
            <a:r>
              <a:rPr lang="en-US" altLang="zh-TW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(</a:t>
            </a:r>
            <a:r>
              <a:rPr lang="zh-TW" altLang="en-US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二</a:t>
            </a:r>
            <a:r>
              <a:rPr lang="en-US" altLang="zh-TW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)</a:t>
            </a:r>
            <a:endParaRPr lang="en-US" altLang="zh-TW" sz="3600" spc="-1" dirty="0">
              <a:solidFill>
                <a:srgbClr val="000000"/>
              </a:solidFill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759" y="939463"/>
            <a:ext cx="9591406" cy="5184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360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1345;p45"/>
          <p:cNvSpPr/>
          <p:nvPr/>
        </p:nvSpPr>
        <p:spPr>
          <a:xfrm>
            <a:off x="257760" y="193680"/>
            <a:ext cx="9008640" cy="579960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r>
              <a:rPr lang="en-US" altLang="zh-TW" sz="3600" dirty="0" smtClean="0">
                <a:solidFill>
                  <a:schemeClr val="bg1"/>
                </a:solidFill>
              </a:rPr>
              <a:t>Eclipse </a:t>
            </a:r>
            <a:r>
              <a:rPr lang="zh-TW" altLang="en-US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串</a:t>
            </a:r>
            <a:r>
              <a:rPr lang="zh-TW" altLang="en-US" sz="3600" b="1" spc="-1" dirty="0">
                <a:solidFill>
                  <a:schemeClr val="lt1"/>
                </a:solidFill>
                <a:latin typeface="Microsoft JhengHei Light"/>
                <a:ea typeface="Microsoft JhengHei Light"/>
              </a:rPr>
              <a:t>接 </a:t>
            </a:r>
            <a:r>
              <a:rPr lang="en-US" altLang="zh-TW" sz="3600" b="1" spc="-1" dirty="0">
                <a:solidFill>
                  <a:schemeClr val="lt1"/>
                </a:solidFill>
                <a:latin typeface="Microsoft JhengHei Light"/>
                <a:ea typeface="Microsoft JhengHei Light"/>
              </a:rPr>
              <a:t>IQ Server </a:t>
            </a:r>
            <a:r>
              <a:rPr lang="zh-TW" altLang="en-US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說明 </a:t>
            </a:r>
            <a:r>
              <a:rPr lang="en-US" altLang="zh-TW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(</a:t>
            </a:r>
            <a:r>
              <a:rPr lang="zh-TW" altLang="en-US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七</a:t>
            </a:r>
            <a:r>
              <a:rPr lang="en-US" altLang="zh-TW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)</a:t>
            </a:r>
            <a:endParaRPr lang="zh-TW" altLang="en-US" sz="3600" b="1" spc="-1" dirty="0">
              <a:solidFill>
                <a:schemeClr val="lt1"/>
              </a:solidFill>
              <a:latin typeface="Microsoft JhengHei Light"/>
              <a:ea typeface="Microsoft JhengHei Light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57760" y="851647"/>
            <a:ext cx="922798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b="1" dirty="0" smtClean="0"/>
              <a:t>步驟 </a:t>
            </a:r>
            <a:r>
              <a:rPr lang="en-US" altLang="zh-TW" b="1" dirty="0" smtClean="0"/>
              <a:t>7</a:t>
            </a:r>
            <a:r>
              <a:rPr lang="zh-TW" altLang="en-US" b="1" dirty="0" smtClean="0"/>
              <a:t> </a:t>
            </a:r>
            <a:r>
              <a:rPr lang="en-US" altLang="zh-TW" b="1" dirty="0" smtClean="0"/>
              <a:t>:</a:t>
            </a:r>
            <a:r>
              <a:rPr lang="zh-TW" altLang="en-US" b="1" dirty="0" smtClean="0"/>
              <a:t> </a:t>
            </a:r>
            <a:r>
              <a:rPr lang="en-US" altLang="zh-TW" b="1" dirty="0" smtClean="0">
                <a:solidFill>
                  <a:schemeClr val="accent3">
                    <a:lumMod val="75000"/>
                  </a:schemeClr>
                </a:solidFill>
              </a:rPr>
              <a:t>Eclipse</a:t>
            </a:r>
            <a:r>
              <a:rPr lang="zh-TW" altLang="en-US" b="1" dirty="0" smtClean="0"/>
              <a:t> 設定</a:t>
            </a:r>
            <a:r>
              <a:rPr lang="zh-TW" altLang="en-US" b="1" dirty="0"/>
              <a:t>插件連線至 </a:t>
            </a:r>
            <a:r>
              <a:rPr lang="en-US" altLang="zh-TW" b="1" dirty="0"/>
              <a:t>IQ</a:t>
            </a:r>
            <a:r>
              <a:rPr lang="zh-TW" altLang="en-US" b="1" dirty="0"/>
              <a:t> </a:t>
            </a:r>
            <a:r>
              <a:rPr lang="en-US" altLang="zh-TW" b="1" dirty="0"/>
              <a:t>Server</a:t>
            </a:r>
            <a:r>
              <a:rPr lang="zh-TW" altLang="en-US" b="1" dirty="0"/>
              <a:t>  </a:t>
            </a:r>
            <a:r>
              <a:rPr lang="en-US" altLang="zh-TW" b="1" dirty="0"/>
              <a:t>:</a:t>
            </a:r>
          </a:p>
          <a:p>
            <a:r>
              <a:rPr lang="en-US" altLang="zh-TW" dirty="0"/>
              <a:t>URL</a:t>
            </a:r>
            <a:r>
              <a:rPr lang="zh-TW" altLang="zh-TW" dirty="0"/>
              <a:t>：</a:t>
            </a:r>
            <a:r>
              <a:rPr lang="en-US" altLang="zh-TW" u="sng" dirty="0">
                <a:hlinkClick r:id="rId3"/>
              </a:rPr>
              <a:t>https://10.21.114.100/</a:t>
            </a:r>
            <a:endParaRPr lang="zh-TW" altLang="zh-TW" dirty="0"/>
          </a:p>
          <a:p>
            <a:endParaRPr lang="en-US" altLang="zh-TW" dirty="0" smtClean="0"/>
          </a:p>
          <a:p>
            <a:r>
              <a:rPr lang="zh-TW" altLang="zh-TW" dirty="0" smtClean="0"/>
              <a:t>打</a:t>
            </a:r>
            <a:r>
              <a:rPr lang="zh-TW" altLang="zh-TW" dirty="0"/>
              <a:t>完</a:t>
            </a:r>
            <a:r>
              <a:rPr lang="zh-TW" altLang="zh-TW" dirty="0" smtClean="0"/>
              <a:t>密碼</a:t>
            </a:r>
            <a:r>
              <a:rPr lang="zh-TW" altLang="en-US" dirty="0" smtClean="0"/>
              <a:t>按下</a:t>
            </a:r>
            <a:r>
              <a:rPr lang="en-US" altLang="zh-TW" dirty="0" smtClean="0"/>
              <a:t> Refresh</a:t>
            </a:r>
            <a:r>
              <a:rPr lang="zh-TW" altLang="en-US" dirty="0" smtClean="0"/>
              <a:t> </a:t>
            </a:r>
            <a:r>
              <a:rPr lang="zh-TW" altLang="zh-TW" dirty="0" smtClean="0"/>
              <a:t>成功</a:t>
            </a:r>
            <a:r>
              <a:rPr lang="zh-TW" altLang="zh-TW" dirty="0"/>
              <a:t>連線後</a:t>
            </a:r>
            <a:r>
              <a:rPr lang="zh-TW" altLang="zh-TW" dirty="0" smtClean="0"/>
              <a:t>，</a:t>
            </a:r>
            <a:endParaRPr lang="en-US" altLang="zh-TW" dirty="0"/>
          </a:p>
          <a:p>
            <a:r>
              <a:rPr lang="en-US" altLang="zh-TW" dirty="0" smtClean="0"/>
              <a:t>Application Name</a:t>
            </a:r>
            <a:r>
              <a:rPr lang="zh-TW" altLang="zh-TW" dirty="0" smtClean="0"/>
              <a:t>下</a:t>
            </a:r>
            <a:r>
              <a:rPr lang="zh-TW" altLang="zh-TW" dirty="0"/>
              <a:t>拉</a:t>
            </a:r>
            <a:r>
              <a:rPr lang="zh-TW" altLang="zh-TW" dirty="0" smtClean="0"/>
              <a:t>選單會</a:t>
            </a:r>
            <a:r>
              <a:rPr lang="zh-TW" altLang="zh-TW" dirty="0"/>
              <a:t>出現可選擇的</a:t>
            </a:r>
            <a:r>
              <a:rPr lang="zh-TW" altLang="zh-TW" dirty="0" smtClean="0"/>
              <a:t>專案</a:t>
            </a:r>
            <a:endParaRPr lang="en-US" altLang="zh-TW" dirty="0" smtClean="0"/>
          </a:p>
          <a:p>
            <a:r>
              <a:rPr lang="zh-TW" altLang="en-US" dirty="0" smtClean="0"/>
              <a:t>按下 </a:t>
            </a:r>
            <a:r>
              <a:rPr lang="en-US" altLang="zh-TW" dirty="0" smtClean="0"/>
              <a:t>Finish</a:t>
            </a:r>
            <a:endParaRPr lang="zh-TW" altLang="zh-TW" dirty="0"/>
          </a:p>
        </p:txBody>
      </p:sp>
      <p:pic>
        <p:nvPicPr>
          <p:cNvPr id="5" name="圖片 4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32" y="1091940"/>
            <a:ext cx="4539615" cy="49142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26835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1345;p45"/>
          <p:cNvSpPr/>
          <p:nvPr/>
        </p:nvSpPr>
        <p:spPr>
          <a:xfrm>
            <a:off x="257760" y="193680"/>
            <a:ext cx="9008640" cy="579960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r>
              <a:rPr lang="en-US" altLang="zh-TW" sz="3600" dirty="0" smtClean="0">
                <a:solidFill>
                  <a:schemeClr val="bg1"/>
                </a:solidFill>
              </a:rPr>
              <a:t>Eclipse </a:t>
            </a:r>
            <a:r>
              <a:rPr lang="zh-TW" altLang="en-US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串</a:t>
            </a:r>
            <a:r>
              <a:rPr lang="zh-TW" altLang="en-US" sz="3600" b="1" spc="-1" dirty="0">
                <a:solidFill>
                  <a:schemeClr val="lt1"/>
                </a:solidFill>
                <a:latin typeface="Microsoft JhengHei Light"/>
                <a:ea typeface="Microsoft JhengHei Light"/>
              </a:rPr>
              <a:t>接 </a:t>
            </a:r>
            <a:r>
              <a:rPr lang="en-US" altLang="zh-TW" sz="3600" b="1" spc="-1" dirty="0">
                <a:solidFill>
                  <a:schemeClr val="lt1"/>
                </a:solidFill>
                <a:latin typeface="Microsoft JhengHei Light"/>
                <a:ea typeface="Microsoft JhengHei Light"/>
              </a:rPr>
              <a:t>IQ Server </a:t>
            </a:r>
            <a:r>
              <a:rPr lang="zh-TW" altLang="en-US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說明 </a:t>
            </a:r>
            <a:r>
              <a:rPr lang="en-US" altLang="zh-TW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(</a:t>
            </a:r>
            <a:r>
              <a:rPr lang="zh-TW" altLang="en-US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八</a:t>
            </a:r>
            <a:r>
              <a:rPr lang="en-US" altLang="zh-TW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)</a:t>
            </a:r>
            <a:endParaRPr lang="zh-TW" altLang="en-US" sz="3600" b="1" spc="-1" dirty="0">
              <a:solidFill>
                <a:schemeClr val="lt1"/>
              </a:solidFill>
              <a:latin typeface="Microsoft JhengHei Light"/>
              <a:ea typeface="Microsoft JhengHei Light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57760" y="851647"/>
            <a:ext cx="9227985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b="1" dirty="0" smtClean="0"/>
              <a:t>步驟 </a:t>
            </a:r>
            <a:r>
              <a:rPr lang="en-US" altLang="zh-TW" b="1" dirty="0" smtClean="0"/>
              <a:t>8</a:t>
            </a:r>
            <a:r>
              <a:rPr lang="zh-TW" altLang="en-US" b="1" dirty="0" smtClean="0"/>
              <a:t> </a:t>
            </a:r>
            <a:r>
              <a:rPr lang="en-US" altLang="zh-TW" b="1" dirty="0" smtClean="0"/>
              <a:t>:</a:t>
            </a:r>
            <a:r>
              <a:rPr lang="zh-TW" altLang="en-US" b="1" dirty="0" smtClean="0"/>
              <a:t> </a:t>
            </a:r>
            <a:r>
              <a:rPr lang="en-US" altLang="zh-TW" b="1" dirty="0" smtClean="0">
                <a:solidFill>
                  <a:schemeClr val="accent3">
                    <a:lumMod val="75000"/>
                  </a:schemeClr>
                </a:solidFill>
              </a:rPr>
              <a:t>Eclipse</a:t>
            </a:r>
            <a:r>
              <a:rPr lang="zh-TW" altLang="en-US" b="1" dirty="0" smtClean="0"/>
              <a:t> 設定</a:t>
            </a:r>
            <a:r>
              <a:rPr lang="zh-TW" altLang="en-US" b="1" dirty="0"/>
              <a:t>插件連線至 </a:t>
            </a:r>
            <a:r>
              <a:rPr lang="en-US" altLang="zh-TW" b="1" dirty="0"/>
              <a:t>IQ</a:t>
            </a:r>
            <a:r>
              <a:rPr lang="zh-TW" altLang="en-US" b="1" dirty="0"/>
              <a:t> </a:t>
            </a:r>
            <a:r>
              <a:rPr lang="en-US" altLang="zh-TW" b="1" dirty="0"/>
              <a:t>Server</a:t>
            </a:r>
            <a:r>
              <a:rPr lang="zh-TW" altLang="en-US" b="1" dirty="0"/>
              <a:t>  </a:t>
            </a:r>
            <a:r>
              <a:rPr lang="en-US" altLang="zh-TW" b="1" dirty="0"/>
              <a:t>:</a:t>
            </a:r>
          </a:p>
          <a:p>
            <a:r>
              <a:rPr lang="zh-TW" altLang="en-US" b="1" dirty="0" smtClean="0"/>
              <a:t>若設定成功</a:t>
            </a:r>
            <a:r>
              <a:rPr lang="en-US" altLang="zh-TW" b="1" dirty="0" smtClean="0"/>
              <a:t>,</a:t>
            </a:r>
            <a:r>
              <a:rPr lang="zh-TW" altLang="en-US" b="1" dirty="0" smtClean="0"/>
              <a:t> </a:t>
            </a:r>
            <a:r>
              <a:rPr lang="zh-TW" altLang="zh-TW" b="1" dirty="0" smtClean="0"/>
              <a:t>即可</a:t>
            </a:r>
            <a:r>
              <a:rPr lang="zh-TW" altLang="zh-TW" b="1" dirty="0"/>
              <a:t>看到</a:t>
            </a:r>
            <a:r>
              <a:rPr lang="en-US" altLang="zh-TW" b="1" dirty="0"/>
              <a:t> Component Info </a:t>
            </a:r>
            <a:r>
              <a:rPr lang="zh-TW" altLang="zh-TW" b="1" dirty="0"/>
              <a:t>顯示各項套件的資訊與風險</a:t>
            </a:r>
            <a:r>
              <a:rPr lang="zh-TW" altLang="zh-TW" b="1" dirty="0" smtClean="0"/>
              <a:t>等級</a:t>
            </a:r>
            <a:endParaRPr lang="en-US" altLang="zh-TW" b="1" dirty="0" smtClean="0"/>
          </a:p>
          <a:p>
            <a:endParaRPr lang="en-US" altLang="zh-TW" b="1" dirty="0" smtClean="0"/>
          </a:p>
          <a:p>
            <a:r>
              <a:rPr lang="zh-TW" altLang="zh-TW" b="1" dirty="0"/>
              <a:t>若以上步驟做完</a:t>
            </a:r>
            <a:r>
              <a:rPr lang="en-US" altLang="zh-TW" b="1" dirty="0"/>
              <a:t> Component Info </a:t>
            </a:r>
            <a:r>
              <a:rPr lang="zh-TW" altLang="zh-TW" b="1" dirty="0"/>
              <a:t>還是</a:t>
            </a:r>
            <a:r>
              <a:rPr lang="zh-TW" altLang="zh-TW" b="1" dirty="0">
                <a:solidFill>
                  <a:srgbClr val="FF0000"/>
                </a:solidFill>
              </a:rPr>
              <a:t>無法顯示套件資訊</a:t>
            </a:r>
          </a:p>
          <a:p>
            <a:pPr lvl="0"/>
            <a:r>
              <a:rPr lang="zh-TW" altLang="zh-TW" dirty="0" smtClean="0"/>
              <a:t>請</a:t>
            </a:r>
            <a:r>
              <a:rPr lang="zh-TW" altLang="en-US" dirty="0" smtClean="0"/>
              <a:t>檢查</a:t>
            </a:r>
            <a:r>
              <a:rPr lang="zh-TW" altLang="zh-TW" dirty="0" smtClean="0"/>
              <a:t>以下</a:t>
            </a:r>
            <a:r>
              <a:rPr lang="zh-TW" altLang="zh-TW" dirty="0"/>
              <a:t>是否正確</a:t>
            </a:r>
            <a:r>
              <a:rPr lang="zh-TW" altLang="zh-TW" dirty="0" smtClean="0"/>
              <a:t>：</a:t>
            </a:r>
            <a:endParaRPr lang="en-US" altLang="zh-TW" dirty="0"/>
          </a:p>
          <a:p>
            <a:r>
              <a:rPr lang="en-US" altLang="zh-TW" dirty="0" smtClean="0"/>
              <a:t>1.</a:t>
            </a:r>
            <a:r>
              <a:rPr lang="zh-TW" altLang="en-US" dirty="0" smtClean="0"/>
              <a:t> </a:t>
            </a:r>
            <a:r>
              <a:rPr lang="zh-TW" altLang="zh-TW" dirty="0" smtClean="0"/>
              <a:t>所有</a:t>
            </a:r>
            <a:r>
              <a:rPr lang="zh-TW" altLang="zh-TW" dirty="0"/>
              <a:t>步驟做完</a:t>
            </a:r>
            <a:r>
              <a:rPr lang="en-US" altLang="zh-TW" dirty="0"/>
              <a:t>, </a:t>
            </a:r>
            <a:r>
              <a:rPr lang="zh-TW" altLang="zh-TW" dirty="0"/>
              <a:t>可以重新啟動</a:t>
            </a:r>
            <a:r>
              <a:rPr lang="en-US" altLang="zh-TW" dirty="0"/>
              <a:t> Eclipse </a:t>
            </a:r>
            <a:r>
              <a:rPr lang="zh-TW" altLang="zh-TW" dirty="0" smtClean="0"/>
              <a:t>試試看</a:t>
            </a:r>
            <a:endParaRPr lang="zh-TW" altLang="zh-TW" dirty="0"/>
          </a:p>
          <a:p>
            <a:pPr lvl="0"/>
            <a:r>
              <a:rPr lang="en-US" altLang="zh-TW" dirty="0" smtClean="0"/>
              <a:t>2.</a:t>
            </a:r>
            <a:r>
              <a:rPr lang="zh-TW" altLang="en-US" dirty="0" smtClean="0"/>
              <a:t> </a:t>
            </a:r>
            <a:r>
              <a:rPr lang="zh-TW" altLang="zh-TW" dirty="0" smtClean="0"/>
              <a:t>憑證</a:t>
            </a:r>
            <a:r>
              <a:rPr lang="zh-TW" altLang="zh-TW" dirty="0"/>
              <a:t>是否又正確匯入至</a:t>
            </a:r>
            <a:r>
              <a:rPr lang="en-US" altLang="zh-TW" dirty="0"/>
              <a:t> Eclipse </a:t>
            </a:r>
            <a:r>
              <a:rPr lang="zh-TW" altLang="zh-TW" dirty="0"/>
              <a:t>使用的</a:t>
            </a:r>
            <a:r>
              <a:rPr lang="en-US" altLang="zh-TW" dirty="0"/>
              <a:t> JRE/JDK </a:t>
            </a:r>
            <a:r>
              <a:rPr lang="zh-TW" altLang="zh-TW" dirty="0"/>
              <a:t>當中的 </a:t>
            </a:r>
            <a:r>
              <a:rPr lang="en-US" altLang="zh-TW" dirty="0"/>
              <a:t>security/</a:t>
            </a:r>
            <a:r>
              <a:rPr lang="en-US" altLang="zh-TW" dirty="0" err="1"/>
              <a:t>cacerts</a:t>
            </a:r>
            <a:r>
              <a:rPr lang="en-US" altLang="zh-TW" dirty="0"/>
              <a:t> </a:t>
            </a:r>
            <a:r>
              <a:rPr lang="zh-TW" altLang="zh-TW" dirty="0"/>
              <a:t>中</a:t>
            </a:r>
          </a:p>
          <a:p>
            <a:r>
              <a:rPr lang="en-US" altLang="zh-TW" dirty="0" smtClean="0"/>
              <a:t>3.</a:t>
            </a:r>
            <a:r>
              <a:rPr lang="zh-TW" altLang="en-US" dirty="0" smtClean="0"/>
              <a:t> </a:t>
            </a:r>
            <a:r>
              <a:rPr lang="zh-TW" altLang="zh-TW" dirty="0" smtClean="0"/>
              <a:t>確認</a:t>
            </a:r>
            <a:r>
              <a:rPr lang="en-US" altLang="zh-TW" dirty="0" smtClean="0"/>
              <a:t> </a:t>
            </a:r>
            <a:r>
              <a:rPr lang="en-US" altLang="zh-TW" dirty="0"/>
              <a:t>IQ Server </a:t>
            </a:r>
            <a:r>
              <a:rPr lang="zh-TW" altLang="zh-TW" dirty="0"/>
              <a:t>中有建立對應的</a:t>
            </a:r>
            <a:r>
              <a:rPr lang="en-US" altLang="zh-TW" dirty="0"/>
              <a:t> Application </a:t>
            </a:r>
            <a:r>
              <a:rPr lang="en-US" altLang="zh-TW" dirty="0" smtClean="0"/>
              <a:t>name</a:t>
            </a:r>
            <a:r>
              <a:rPr lang="zh-TW" altLang="en-US" dirty="0" smtClean="0"/>
              <a:t> </a:t>
            </a:r>
            <a:r>
              <a:rPr lang="en-US" altLang="zh-TW" dirty="0"/>
              <a:t>(</a:t>
            </a:r>
            <a:r>
              <a:rPr lang="zh-TW" altLang="en-US" dirty="0"/>
              <a:t>找 </a:t>
            </a:r>
            <a:r>
              <a:rPr lang="en-US" altLang="zh-TW" dirty="0"/>
              <a:t>CICD</a:t>
            </a:r>
            <a:r>
              <a:rPr lang="zh-TW" altLang="en-US" dirty="0"/>
              <a:t> 負責人確認</a:t>
            </a:r>
            <a:r>
              <a:rPr lang="en-US" altLang="zh-TW" dirty="0"/>
              <a:t>)</a:t>
            </a:r>
            <a:endParaRPr lang="zh-TW" altLang="zh-TW" dirty="0"/>
          </a:p>
          <a:p>
            <a:pPr lvl="0"/>
            <a:endParaRPr lang="zh-TW" altLang="zh-TW" dirty="0"/>
          </a:p>
          <a:p>
            <a:endParaRPr lang="en-US" altLang="zh-TW" dirty="0" smtClean="0"/>
          </a:p>
        </p:txBody>
      </p:sp>
      <p:pic>
        <p:nvPicPr>
          <p:cNvPr id="6" name="圖片 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760" y="3454400"/>
            <a:ext cx="9227985" cy="272595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61578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1345;p45"/>
          <p:cNvSpPr/>
          <p:nvPr/>
        </p:nvSpPr>
        <p:spPr>
          <a:xfrm>
            <a:off x="257760" y="193680"/>
            <a:ext cx="9008640" cy="579960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zh-TW" altLang="en-US" sz="3600" b="1" strike="noStrike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相關說明文件</a:t>
            </a:r>
            <a:endParaRPr lang="en-US" sz="36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57760" y="851647"/>
            <a:ext cx="922798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zh-TW" b="1" dirty="0" smtClean="0"/>
              <a:t>其他</a:t>
            </a:r>
            <a:r>
              <a:rPr lang="zh-TW" altLang="zh-TW" b="1" dirty="0"/>
              <a:t>相關文件可以參考以下路徑：</a:t>
            </a:r>
          </a:p>
          <a:p>
            <a:r>
              <a:rPr lang="en-US" altLang="zh-TW" dirty="0"/>
              <a:t>Notes -&gt; </a:t>
            </a:r>
            <a:r>
              <a:rPr lang="zh-TW" altLang="zh-TW" dirty="0"/>
              <a:t>資訊研發處討論區</a:t>
            </a:r>
            <a:r>
              <a:rPr lang="en-US" altLang="zh-TW" dirty="0"/>
              <a:t> -&gt; </a:t>
            </a:r>
            <a:r>
              <a:rPr lang="zh-TW" altLang="zh-TW" dirty="0"/>
              <a:t>南區開發中心</a:t>
            </a:r>
            <a:r>
              <a:rPr lang="en-US" altLang="zh-TW" dirty="0"/>
              <a:t> -&gt; CICD </a:t>
            </a:r>
            <a:r>
              <a:rPr lang="zh-TW" altLang="zh-TW" dirty="0"/>
              <a:t>相關文件中</a:t>
            </a:r>
            <a:r>
              <a:rPr lang="en-US" altLang="zh-TW" dirty="0"/>
              <a:t>, </a:t>
            </a:r>
            <a:r>
              <a:rPr lang="zh-TW" altLang="en-US" dirty="0" smtClean="0"/>
              <a:t>可</a:t>
            </a:r>
            <a:r>
              <a:rPr lang="zh-TW" altLang="zh-TW" dirty="0" smtClean="0"/>
              <a:t>查詢</a:t>
            </a:r>
            <a:r>
              <a:rPr lang="zh-TW" altLang="zh-TW" dirty="0"/>
              <a:t>所需</a:t>
            </a:r>
            <a:r>
              <a:rPr lang="zh-TW" altLang="zh-TW" dirty="0" smtClean="0"/>
              <a:t>文件</a:t>
            </a:r>
            <a:endParaRPr lang="en-US" altLang="zh-TW" dirty="0" smtClean="0"/>
          </a:p>
        </p:txBody>
      </p:sp>
      <p:pic>
        <p:nvPicPr>
          <p:cNvPr id="5" name="圖片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045" y="1575985"/>
            <a:ext cx="8601355" cy="439994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0304177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1345;p45"/>
          <p:cNvSpPr/>
          <p:nvPr/>
        </p:nvSpPr>
        <p:spPr>
          <a:xfrm>
            <a:off x="257760" y="193680"/>
            <a:ext cx="9008640" cy="579960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en-US" altLang="zh-TW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DEV</a:t>
            </a:r>
            <a:r>
              <a:rPr lang="zh-TW" altLang="en-US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 </a:t>
            </a:r>
            <a:r>
              <a:rPr lang="en-US" altLang="zh-TW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/</a:t>
            </a:r>
            <a:r>
              <a:rPr lang="zh-TW" altLang="en-US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 </a:t>
            </a:r>
            <a:r>
              <a:rPr lang="en-US" altLang="zh-TW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SIT</a:t>
            </a:r>
            <a:r>
              <a:rPr lang="zh-TW" altLang="en-US" sz="3600" b="1" strike="noStrike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 </a:t>
            </a:r>
            <a:r>
              <a:rPr lang="en-US" altLang="zh-TW" sz="3600" b="1" strike="noStrike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CICD</a:t>
            </a:r>
            <a:r>
              <a:rPr lang="zh-TW" altLang="en-US" sz="3600" b="1" strike="noStrike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 負責人</a:t>
            </a:r>
            <a:endParaRPr lang="en-US" sz="36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57760" y="851647"/>
            <a:ext cx="592136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b="1" dirty="0" smtClean="0"/>
              <a:t>DEV/SIT </a:t>
            </a:r>
            <a:r>
              <a:rPr lang="zh-TW" altLang="en-US" b="1" dirty="0" smtClean="0"/>
              <a:t>環境</a:t>
            </a:r>
            <a:endParaRPr lang="en-US" altLang="zh-TW" b="1" dirty="0"/>
          </a:p>
          <a:p>
            <a:r>
              <a:rPr lang="zh-TW" altLang="en-US" b="1" dirty="0" smtClean="0"/>
              <a:t>資訊研發處 </a:t>
            </a:r>
            <a:r>
              <a:rPr lang="en-US" altLang="zh-TW" b="1" dirty="0" smtClean="0"/>
              <a:t>-</a:t>
            </a:r>
            <a:r>
              <a:rPr lang="zh-TW" altLang="en-US" b="1" dirty="0" smtClean="0"/>
              <a:t> 南區資訊中心</a:t>
            </a:r>
            <a:r>
              <a:rPr lang="zh-TW" altLang="zh-TW" b="1" dirty="0" smtClean="0"/>
              <a:t>：</a:t>
            </a:r>
            <a:endParaRPr lang="zh-TW" altLang="zh-TW" b="1" dirty="0"/>
          </a:p>
          <a:p>
            <a:r>
              <a:rPr lang="zh-TW" altLang="en-US" dirty="0" smtClean="0"/>
              <a:t>吳宗樺 分機 </a:t>
            </a:r>
            <a:r>
              <a:rPr lang="en-US" altLang="zh-TW" dirty="0" smtClean="0"/>
              <a:t>5172</a:t>
            </a:r>
          </a:p>
          <a:p>
            <a:r>
              <a:rPr lang="zh-TW" altLang="en-US" dirty="0" smtClean="0"/>
              <a:t>程昱翔 分機 </a:t>
            </a:r>
            <a:r>
              <a:rPr lang="en-US" altLang="zh-TW" dirty="0" smtClean="0"/>
              <a:t>5171</a:t>
            </a:r>
          </a:p>
        </p:txBody>
      </p:sp>
    </p:spTree>
    <p:extLst>
      <p:ext uri="{BB962C8B-B14F-4D97-AF65-F5344CB8AC3E}">
        <p14:creationId xmlns:p14="http://schemas.microsoft.com/office/powerpoint/2010/main" val="43150711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PlaceHolder 1"/>
          <p:cNvSpPr>
            <a:spLocks noGrp="1"/>
          </p:cNvSpPr>
          <p:nvPr>
            <p:ph type="title"/>
          </p:nvPr>
        </p:nvSpPr>
        <p:spPr>
          <a:xfrm>
            <a:off x="540000" y="464400"/>
            <a:ext cx="9070200" cy="15134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441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Thank you</a:t>
            </a:r>
            <a:endParaRPr lang="en-US" sz="441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595" name="Google Shape;1127;p41"/>
          <p:cNvSpPr/>
          <p:nvPr/>
        </p:nvSpPr>
        <p:spPr>
          <a:xfrm>
            <a:off x="4015440" y="2664360"/>
            <a:ext cx="2011680" cy="2011680"/>
          </a:xfrm>
          <a:prstGeom prst="ellipse">
            <a:avLst/>
          </a:prstGeom>
          <a:solidFill>
            <a:schemeClr val="accent2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979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596" name="Google Shape;1147;p41"/>
          <p:cNvSpPr/>
          <p:nvPr/>
        </p:nvSpPr>
        <p:spPr>
          <a:xfrm>
            <a:off x="3602520" y="1936800"/>
            <a:ext cx="761040" cy="761040"/>
          </a:xfrm>
          <a:prstGeom prst="ellipse">
            <a:avLst/>
          </a:prstGeom>
          <a:solidFill>
            <a:schemeClr val="accent5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979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597" name="Google Shape;1148;p41"/>
          <p:cNvSpPr/>
          <p:nvPr/>
        </p:nvSpPr>
        <p:spPr>
          <a:xfrm>
            <a:off x="2910960" y="3289680"/>
            <a:ext cx="761040" cy="761040"/>
          </a:xfrm>
          <a:prstGeom prst="ellipse">
            <a:avLst/>
          </a:prstGeom>
          <a:solidFill>
            <a:schemeClr val="accent6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979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598" name="Google Shape;1149;p41"/>
          <p:cNvSpPr/>
          <p:nvPr/>
        </p:nvSpPr>
        <p:spPr>
          <a:xfrm>
            <a:off x="3602520" y="4642560"/>
            <a:ext cx="761040" cy="761040"/>
          </a:xfrm>
          <a:prstGeom prst="ellipse">
            <a:avLst/>
          </a:prstGeom>
          <a:solidFill>
            <a:schemeClr val="accent2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979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599" name="Google Shape;1150;p41"/>
          <p:cNvSpPr/>
          <p:nvPr/>
        </p:nvSpPr>
        <p:spPr>
          <a:xfrm>
            <a:off x="4108320" y="3742560"/>
            <a:ext cx="1860480" cy="313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sz="1979" b="1" strike="noStrike" spc="-1">
                <a:solidFill>
                  <a:srgbClr val="FFFFFF"/>
                </a:solidFill>
                <a:latin typeface="Fira Sans"/>
                <a:ea typeface="Fira Sans"/>
              </a:rPr>
              <a:t>南區資訊中心</a:t>
            </a:r>
            <a:endParaRPr lang="en-US" sz="1979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0" name="Google Shape;1151;p41"/>
          <p:cNvSpPr/>
          <p:nvPr/>
        </p:nvSpPr>
        <p:spPr>
          <a:xfrm>
            <a:off x="5663520" y="1936800"/>
            <a:ext cx="761040" cy="761040"/>
          </a:xfrm>
          <a:prstGeom prst="ellipse">
            <a:avLst/>
          </a:prstGeom>
          <a:solidFill>
            <a:schemeClr val="accent4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979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601" name="Google Shape;1152;p41"/>
          <p:cNvSpPr/>
          <p:nvPr/>
        </p:nvSpPr>
        <p:spPr>
          <a:xfrm>
            <a:off x="5663520" y="4642560"/>
            <a:ext cx="761040" cy="761040"/>
          </a:xfrm>
          <a:prstGeom prst="ellipse">
            <a:avLst/>
          </a:prstGeom>
          <a:solidFill>
            <a:schemeClr val="accent1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979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602" name="Google Shape;1153;p41"/>
          <p:cNvSpPr/>
          <p:nvPr/>
        </p:nvSpPr>
        <p:spPr>
          <a:xfrm>
            <a:off x="6405840" y="3289680"/>
            <a:ext cx="761040" cy="761040"/>
          </a:xfrm>
          <a:prstGeom prst="ellipse">
            <a:avLst/>
          </a:prstGeom>
          <a:solidFill>
            <a:schemeClr val="accent3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979" b="0" strike="noStrike" spc="-1">
              <a:solidFill>
                <a:schemeClr val="dk1"/>
              </a:solidFill>
              <a:latin typeface="Arial"/>
            </a:endParaRPr>
          </a:p>
        </p:txBody>
      </p:sp>
      <p:grpSp>
        <p:nvGrpSpPr>
          <p:cNvPr id="603" name="Google Shape;1154;p41"/>
          <p:cNvGrpSpPr/>
          <p:nvPr/>
        </p:nvGrpSpPr>
        <p:grpSpPr>
          <a:xfrm>
            <a:off x="4859640" y="3260880"/>
            <a:ext cx="358560" cy="381600"/>
            <a:chOff x="4859640" y="3260880"/>
            <a:chExt cx="358560" cy="381600"/>
          </a:xfrm>
        </p:grpSpPr>
        <p:sp>
          <p:nvSpPr>
            <p:cNvPr id="604" name="Google Shape;1155;p41"/>
            <p:cNvSpPr/>
            <p:nvPr/>
          </p:nvSpPr>
          <p:spPr>
            <a:xfrm>
              <a:off x="5039280" y="3260880"/>
              <a:ext cx="20160" cy="55080"/>
            </a:xfrm>
            <a:custGeom>
              <a:avLst/>
              <a:gdLst>
                <a:gd name="textAreaLeft" fmla="*/ 0 w 20160"/>
                <a:gd name="textAreaRight" fmla="*/ 22680 w 20160"/>
                <a:gd name="textAreaTop" fmla="*/ 0 h 55080"/>
                <a:gd name="textAreaBottom" fmla="*/ 57600 h 55080"/>
              </a:gdLst>
              <a:ahLst/>
              <a:cxnLst/>
              <a:rect l="textAreaLeft" t="textAreaTop" r="textAreaRight" b="textAreaBottom"/>
              <a:pathLst>
                <a:path w="694" h="1765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418"/>
                  </a:lnTo>
                  <a:cubicBezTo>
                    <a:pt x="0" y="1607"/>
                    <a:pt x="158" y="1765"/>
                    <a:pt x="347" y="1765"/>
                  </a:cubicBezTo>
                  <a:cubicBezTo>
                    <a:pt x="536" y="1765"/>
                    <a:pt x="693" y="1607"/>
                    <a:pt x="693" y="1418"/>
                  </a:cubicBezTo>
                  <a:lnTo>
                    <a:pt x="693" y="347"/>
                  </a:ln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28800" rIns="100800" bIns="2880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605" name="Google Shape;1156;p41"/>
            <p:cNvSpPr/>
            <p:nvPr/>
          </p:nvSpPr>
          <p:spPr>
            <a:xfrm>
              <a:off x="5108040" y="3285360"/>
              <a:ext cx="43560" cy="41760"/>
            </a:xfrm>
            <a:custGeom>
              <a:avLst/>
              <a:gdLst>
                <a:gd name="textAreaLeft" fmla="*/ 0 w 43560"/>
                <a:gd name="textAreaRight" fmla="*/ 46080 w 43560"/>
                <a:gd name="textAreaTop" fmla="*/ 0 h 41760"/>
                <a:gd name="textAreaBottom" fmla="*/ 44280 h 41760"/>
              </a:gdLst>
              <a:ahLst/>
              <a:cxnLst/>
              <a:rect l="textAreaLeft" t="textAreaTop" r="textAreaRight" b="textAreaBottom"/>
              <a:pathLst>
                <a:path w="1418" h="1364">
                  <a:moveTo>
                    <a:pt x="1071" y="1"/>
                  </a:moveTo>
                  <a:cubicBezTo>
                    <a:pt x="977" y="1"/>
                    <a:pt x="882" y="24"/>
                    <a:pt x="819" y="72"/>
                  </a:cubicBezTo>
                  <a:lnTo>
                    <a:pt x="126" y="796"/>
                  </a:lnTo>
                  <a:cubicBezTo>
                    <a:pt x="0" y="922"/>
                    <a:pt x="0" y="1143"/>
                    <a:pt x="126" y="1269"/>
                  </a:cubicBezTo>
                  <a:cubicBezTo>
                    <a:pt x="189" y="1332"/>
                    <a:pt x="268" y="1363"/>
                    <a:pt x="350" y="1363"/>
                  </a:cubicBezTo>
                  <a:cubicBezTo>
                    <a:pt x="433" y="1363"/>
                    <a:pt x="520" y="1332"/>
                    <a:pt x="599" y="1269"/>
                  </a:cubicBezTo>
                  <a:lnTo>
                    <a:pt x="1323" y="544"/>
                  </a:lnTo>
                  <a:cubicBezTo>
                    <a:pt x="1418" y="418"/>
                    <a:pt x="1418" y="198"/>
                    <a:pt x="1323" y="72"/>
                  </a:cubicBezTo>
                  <a:cubicBezTo>
                    <a:pt x="1260" y="24"/>
                    <a:pt x="1166" y="1"/>
                    <a:pt x="1071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21960" rIns="100800" bIns="2196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606" name="Google Shape;1157;p41"/>
            <p:cNvSpPr/>
            <p:nvPr/>
          </p:nvSpPr>
          <p:spPr>
            <a:xfrm>
              <a:off x="5174640" y="3420000"/>
              <a:ext cx="43560" cy="21240"/>
            </a:xfrm>
            <a:custGeom>
              <a:avLst/>
              <a:gdLst>
                <a:gd name="textAreaLeft" fmla="*/ 0 w 43560"/>
                <a:gd name="textAreaRight" fmla="*/ 46080 w 43560"/>
                <a:gd name="textAreaTop" fmla="*/ 0 h 21240"/>
                <a:gd name="textAreaBottom" fmla="*/ 23760 h 21240"/>
              </a:gdLst>
              <a:ahLst/>
              <a:cxnLst/>
              <a:rect l="textAreaLeft" t="textAreaTop" r="textAreaRight" b="textAreaBottom"/>
              <a:pathLst>
                <a:path w="1419" h="726">
                  <a:moveTo>
                    <a:pt x="379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79" y="725"/>
                  </a:cubicBezTo>
                  <a:lnTo>
                    <a:pt x="1072" y="725"/>
                  </a:lnTo>
                  <a:cubicBezTo>
                    <a:pt x="1261" y="725"/>
                    <a:pt x="1419" y="568"/>
                    <a:pt x="1419" y="347"/>
                  </a:cubicBezTo>
                  <a:cubicBezTo>
                    <a:pt x="1419" y="158"/>
                    <a:pt x="1261" y="1"/>
                    <a:pt x="1072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11880" rIns="100800" bIns="1188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607" name="Google Shape;1158;p41"/>
            <p:cNvSpPr/>
            <p:nvPr/>
          </p:nvSpPr>
          <p:spPr>
            <a:xfrm>
              <a:off x="4859640" y="3420000"/>
              <a:ext cx="43560" cy="20160"/>
            </a:xfrm>
            <a:custGeom>
              <a:avLst/>
              <a:gdLst>
                <a:gd name="textAreaLeft" fmla="*/ 0 w 43560"/>
                <a:gd name="textAreaRight" fmla="*/ 46080 w 43560"/>
                <a:gd name="textAreaTop" fmla="*/ 0 h 20160"/>
                <a:gd name="textAreaBottom" fmla="*/ 22680 h 20160"/>
              </a:gdLst>
              <a:ahLst/>
              <a:cxnLst/>
              <a:rect l="textAreaLeft" t="textAreaTop" r="textAreaRight" b="textAreaBottom"/>
              <a:pathLst>
                <a:path w="1419" h="694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694"/>
                    <a:pt x="347" y="694"/>
                  </a:cubicBezTo>
                  <a:lnTo>
                    <a:pt x="1072" y="694"/>
                  </a:lnTo>
                  <a:cubicBezTo>
                    <a:pt x="1261" y="694"/>
                    <a:pt x="1419" y="568"/>
                    <a:pt x="1419" y="347"/>
                  </a:cubicBezTo>
                  <a:cubicBezTo>
                    <a:pt x="1419" y="158"/>
                    <a:pt x="1261" y="1"/>
                    <a:pt x="1072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11160" rIns="100800" bIns="1116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608" name="Google Shape;1159;p41"/>
            <p:cNvSpPr/>
            <p:nvPr/>
          </p:nvSpPr>
          <p:spPr>
            <a:xfrm>
              <a:off x="4948920" y="3285360"/>
              <a:ext cx="43560" cy="41760"/>
            </a:xfrm>
            <a:custGeom>
              <a:avLst/>
              <a:gdLst>
                <a:gd name="textAreaLeft" fmla="*/ 0 w 43560"/>
                <a:gd name="textAreaRight" fmla="*/ 46080 w 43560"/>
                <a:gd name="textAreaTop" fmla="*/ 0 h 41760"/>
                <a:gd name="textAreaBottom" fmla="*/ 44280 h 41760"/>
              </a:gdLst>
              <a:ahLst/>
              <a:cxnLst/>
              <a:rect l="textAreaLeft" t="textAreaTop" r="textAreaRight" b="textAreaBottom"/>
              <a:pathLst>
                <a:path w="1419" h="1364">
                  <a:moveTo>
                    <a:pt x="363" y="1"/>
                  </a:moveTo>
                  <a:cubicBezTo>
                    <a:pt x="276" y="1"/>
                    <a:pt x="190" y="24"/>
                    <a:pt x="127" y="72"/>
                  </a:cubicBezTo>
                  <a:cubicBezTo>
                    <a:pt x="1" y="198"/>
                    <a:pt x="1" y="450"/>
                    <a:pt x="127" y="544"/>
                  </a:cubicBezTo>
                  <a:lnTo>
                    <a:pt x="820" y="1269"/>
                  </a:lnTo>
                  <a:cubicBezTo>
                    <a:pt x="883" y="1332"/>
                    <a:pt x="977" y="1363"/>
                    <a:pt x="1072" y="1363"/>
                  </a:cubicBezTo>
                  <a:cubicBezTo>
                    <a:pt x="1166" y="1363"/>
                    <a:pt x="1261" y="1332"/>
                    <a:pt x="1324" y="1269"/>
                  </a:cubicBezTo>
                  <a:cubicBezTo>
                    <a:pt x="1418" y="1143"/>
                    <a:pt x="1418" y="922"/>
                    <a:pt x="1324" y="796"/>
                  </a:cubicBezTo>
                  <a:lnTo>
                    <a:pt x="599" y="72"/>
                  </a:lnTo>
                  <a:cubicBezTo>
                    <a:pt x="536" y="24"/>
                    <a:pt x="450" y="1"/>
                    <a:pt x="363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21960" rIns="100800" bIns="2196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609" name="Google Shape;1160;p41"/>
            <p:cNvSpPr/>
            <p:nvPr/>
          </p:nvSpPr>
          <p:spPr>
            <a:xfrm>
              <a:off x="4880160" y="3329640"/>
              <a:ext cx="45720" cy="31320"/>
            </a:xfrm>
            <a:custGeom>
              <a:avLst/>
              <a:gdLst>
                <a:gd name="textAreaLeft" fmla="*/ 0 w 45720"/>
                <a:gd name="textAreaRight" fmla="*/ 48240 w 45720"/>
                <a:gd name="textAreaTop" fmla="*/ 0 h 31320"/>
                <a:gd name="textAreaBottom" fmla="*/ 33840 h 31320"/>
              </a:gdLst>
              <a:ahLst/>
              <a:cxnLst/>
              <a:rect l="textAreaLeft" t="textAreaTop" r="textAreaRight" b="textAreaBottom"/>
              <a:pathLst>
                <a:path w="1482" h="1039">
                  <a:moveTo>
                    <a:pt x="396" y="0"/>
                  </a:moveTo>
                  <a:cubicBezTo>
                    <a:pt x="267" y="0"/>
                    <a:pt x="132" y="81"/>
                    <a:pt x="64" y="195"/>
                  </a:cubicBezTo>
                  <a:cubicBezTo>
                    <a:pt x="1" y="353"/>
                    <a:pt x="64" y="573"/>
                    <a:pt x="221" y="668"/>
                  </a:cubicBezTo>
                  <a:lnTo>
                    <a:pt x="946" y="1015"/>
                  </a:lnTo>
                  <a:cubicBezTo>
                    <a:pt x="987" y="1031"/>
                    <a:pt x="1032" y="1039"/>
                    <a:pt x="1077" y="1039"/>
                  </a:cubicBezTo>
                  <a:cubicBezTo>
                    <a:pt x="1209" y="1039"/>
                    <a:pt x="1349" y="974"/>
                    <a:pt x="1419" y="857"/>
                  </a:cubicBezTo>
                  <a:cubicBezTo>
                    <a:pt x="1482" y="699"/>
                    <a:pt x="1419" y="447"/>
                    <a:pt x="1261" y="384"/>
                  </a:cubicBezTo>
                  <a:lnTo>
                    <a:pt x="536" y="38"/>
                  </a:lnTo>
                  <a:cubicBezTo>
                    <a:pt x="493" y="12"/>
                    <a:pt x="445" y="0"/>
                    <a:pt x="396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16920" rIns="100800" bIns="1692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610" name="Google Shape;1161;p41"/>
            <p:cNvSpPr/>
            <p:nvPr/>
          </p:nvSpPr>
          <p:spPr>
            <a:xfrm>
              <a:off x="5151240" y="3330000"/>
              <a:ext cx="45720" cy="32400"/>
            </a:xfrm>
            <a:custGeom>
              <a:avLst/>
              <a:gdLst>
                <a:gd name="textAreaLeft" fmla="*/ 0 w 45720"/>
                <a:gd name="textAreaRight" fmla="*/ 48240 w 45720"/>
                <a:gd name="textAreaTop" fmla="*/ 0 h 32400"/>
                <a:gd name="textAreaBottom" fmla="*/ 34920 h 32400"/>
              </a:gdLst>
              <a:ahLst/>
              <a:cxnLst/>
              <a:rect l="textAreaLeft" t="textAreaTop" r="textAreaRight" b="textAreaBottom"/>
              <a:pathLst>
                <a:path w="1481" h="1072">
                  <a:moveTo>
                    <a:pt x="1110" y="0"/>
                  </a:moveTo>
                  <a:cubicBezTo>
                    <a:pt x="1049" y="0"/>
                    <a:pt x="983" y="18"/>
                    <a:pt x="914" y="57"/>
                  </a:cubicBezTo>
                  <a:lnTo>
                    <a:pt x="221" y="404"/>
                  </a:lnTo>
                  <a:cubicBezTo>
                    <a:pt x="63" y="498"/>
                    <a:pt x="0" y="687"/>
                    <a:pt x="63" y="877"/>
                  </a:cubicBezTo>
                  <a:cubicBezTo>
                    <a:pt x="132" y="991"/>
                    <a:pt x="250" y="1072"/>
                    <a:pt x="382" y="1072"/>
                  </a:cubicBezTo>
                  <a:cubicBezTo>
                    <a:pt x="432" y="1072"/>
                    <a:pt x="484" y="1060"/>
                    <a:pt x="536" y="1034"/>
                  </a:cubicBezTo>
                  <a:lnTo>
                    <a:pt x="1260" y="687"/>
                  </a:lnTo>
                  <a:cubicBezTo>
                    <a:pt x="1418" y="593"/>
                    <a:pt x="1481" y="404"/>
                    <a:pt x="1418" y="215"/>
                  </a:cubicBezTo>
                  <a:cubicBezTo>
                    <a:pt x="1353" y="85"/>
                    <a:pt x="1244" y="0"/>
                    <a:pt x="1110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17280" rIns="100800" bIns="1728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611" name="Google Shape;1162;p41"/>
            <p:cNvSpPr/>
            <p:nvPr/>
          </p:nvSpPr>
          <p:spPr>
            <a:xfrm>
              <a:off x="4921200" y="3327480"/>
              <a:ext cx="228240" cy="315000"/>
            </a:xfrm>
            <a:custGeom>
              <a:avLst/>
              <a:gdLst>
                <a:gd name="textAreaLeft" fmla="*/ 0 w 228240"/>
                <a:gd name="textAreaRight" fmla="*/ 230760 w 228240"/>
                <a:gd name="textAreaTop" fmla="*/ 0 h 315000"/>
                <a:gd name="textAreaBottom" fmla="*/ 317520 h 315000"/>
              </a:gdLst>
              <a:ahLst/>
              <a:cxnLst/>
              <a:rect l="textAreaLeft" t="textAreaTop" r="textAreaRight" b="textAreaBottom"/>
              <a:pathLst>
                <a:path w="7089" h="9750">
                  <a:moveTo>
                    <a:pt x="3529" y="0"/>
                  </a:moveTo>
                  <a:cubicBezTo>
                    <a:pt x="3151" y="0"/>
                    <a:pt x="2836" y="315"/>
                    <a:pt x="2836" y="725"/>
                  </a:cubicBezTo>
                  <a:lnTo>
                    <a:pt x="2836" y="1418"/>
                  </a:lnTo>
                  <a:cubicBezTo>
                    <a:pt x="2836" y="1040"/>
                    <a:pt x="2520" y="725"/>
                    <a:pt x="2111" y="725"/>
                  </a:cubicBezTo>
                  <a:cubicBezTo>
                    <a:pt x="1733" y="725"/>
                    <a:pt x="1418" y="1040"/>
                    <a:pt x="1418" y="1418"/>
                  </a:cubicBezTo>
                  <a:lnTo>
                    <a:pt x="1418" y="2143"/>
                  </a:lnTo>
                  <a:cubicBezTo>
                    <a:pt x="1544" y="2143"/>
                    <a:pt x="1638" y="2080"/>
                    <a:pt x="1764" y="2080"/>
                  </a:cubicBezTo>
                  <a:lnTo>
                    <a:pt x="3497" y="2080"/>
                  </a:lnTo>
                  <a:cubicBezTo>
                    <a:pt x="4253" y="2080"/>
                    <a:pt x="4883" y="2710"/>
                    <a:pt x="4883" y="3466"/>
                  </a:cubicBezTo>
                  <a:cubicBezTo>
                    <a:pt x="4883" y="4096"/>
                    <a:pt x="4474" y="4600"/>
                    <a:pt x="3907" y="4758"/>
                  </a:cubicBezTo>
                  <a:cubicBezTo>
                    <a:pt x="4064" y="5073"/>
                    <a:pt x="4159" y="5482"/>
                    <a:pt x="4159" y="5860"/>
                  </a:cubicBezTo>
                  <a:cubicBezTo>
                    <a:pt x="4159" y="6081"/>
                    <a:pt x="4001" y="6238"/>
                    <a:pt x="3812" y="6238"/>
                  </a:cubicBezTo>
                  <a:cubicBezTo>
                    <a:pt x="3623" y="6238"/>
                    <a:pt x="3466" y="6081"/>
                    <a:pt x="3466" y="5860"/>
                  </a:cubicBezTo>
                  <a:cubicBezTo>
                    <a:pt x="3466" y="4915"/>
                    <a:pt x="2678" y="4128"/>
                    <a:pt x="1733" y="4128"/>
                  </a:cubicBezTo>
                  <a:lnTo>
                    <a:pt x="3466" y="4128"/>
                  </a:lnTo>
                  <a:cubicBezTo>
                    <a:pt x="3844" y="4128"/>
                    <a:pt x="4159" y="3812"/>
                    <a:pt x="4159" y="3434"/>
                  </a:cubicBezTo>
                  <a:cubicBezTo>
                    <a:pt x="4159" y="3025"/>
                    <a:pt x="3844" y="2710"/>
                    <a:pt x="3466" y="2710"/>
                  </a:cubicBezTo>
                  <a:lnTo>
                    <a:pt x="1733" y="2710"/>
                  </a:lnTo>
                  <a:cubicBezTo>
                    <a:pt x="788" y="2710"/>
                    <a:pt x="0" y="3497"/>
                    <a:pt x="0" y="4443"/>
                  </a:cubicBezTo>
                  <a:lnTo>
                    <a:pt x="0" y="5167"/>
                  </a:lnTo>
                  <a:cubicBezTo>
                    <a:pt x="0" y="6112"/>
                    <a:pt x="536" y="6963"/>
                    <a:pt x="1386" y="7372"/>
                  </a:cubicBezTo>
                  <a:lnTo>
                    <a:pt x="1386" y="8318"/>
                  </a:lnTo>
                  <a:cubicBezTo>
                    <a:pt x="977" y="8318"/>
                    <a:pt x="662" y="8633"/>
                    <a:pt x="662" y="9011"/>
                  </a:cubicBezTo>
                  <a:lnTo>
                    <a:pt x="662" y="9389"/>
                  </a:lnTo>
                  <a:cubicBezTo>
                    <a:pt x="662" y="9578"/>
                    <a:pt x="819" y="9735"/>
                    <a:pt x="1008" y="9735"/>
                  </a:cubicBezTo>
                  <a:lnTo>
                    <a:pt x="5860" y="9735"/>
                  </a:lnTo>
                  <a:cubicBezTo>
                    <a:pt x="5923" y="9745"/>
                    <a:pt x="5979" y="9749"/>
                    <a:pt x="6029" y="9749"/>
                  </a:cubicBezTo>
                  <a:cubicBezTo>
                    <a:pt x="6305" y="9749"/>
                    <a:pt x="6396" y="9612"/>
                    <a:pt x="6396" y="9452"/>
                  </a:cubicBezTo>
                  <a:lnTo>
                    <a:pt x="6396" y="9105"/>
                  </a:lnTo>
                  <a:cubicBezTo>
                    <a:pt x="6396" y="8696"/>
                    <a:pt x="6112" y="8381"/>
                    <a:pt x="5702" y="8381"/>
                  </a:cubicBezTo>
                  <a:lnTo>
                    <a:pt x="5702" y="7436"/>
                  </a:lnTo>
                  <a:cubicBezTo>
                    <a:pt x="6522" y="7057"/>
                    <a:pt x="7089" y="6175"/>
                    <a:pt x="7089" y="5230"/>
                  </a:cubicBezTo>
                  <a:lnTo>
                    <a:pt x="7089" y="2143"/>
                  </a:lnTo>
                  <a:cubicBezTo>
                    <a:pt x="7089" y="1733"/>
                    <a:pt x="6774" y="1418"/>
                    <a:pt x="6364" y="1418"/>
                  </a:cubicBezTo>
                  <a:cubicBezTo>
                    <a:pt x="5986" y="1418"/>
                    <a:pt x="5671" y="1733"/>
                    <a:pt x="5671" y="2143"/>
                  </a:cubicBezTo>
                  <a:lnTo>
                    <a:pt x="5671" y="1418"/>
                  </a:lnTo>
                  <a:cubicBezTo>
                    <a:pt x="5671" y="1040"/>
                    <a:pt x="5356" y="725"/>
                    <a:pt x="4946" y="725"/>
                  </a:cubicBezTo>
                  <a:cubicBezTo>
                    <a:pt x="4568" y="725"/>
                    <a:pt x="4253" y="1040"/>
                    <a:pt x="4253" y="1418"/>
                  </a:cubicBezTo>
                  <a:lnTo>
                    <a:pt x="4253" y="725"/>
                  </a:lnTo>
                  <a:cubicBezTo>
                    <a:pt x="4253" y="315"/>
                    <a:pt x="3938" y="0"/>
                    <a:pt x="3529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100800" rIns="100800" bIns="10080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</p:grpSp>
      <p:sp>
        <p:nvSpPr>
          <p:cNvPr id="612" name="Google Shape;1163;p41"/>
          <p:cNvSpPr/>
          <p:nvPr/>
        </p:nvSpPr>
        <p:spPr>
          <a:xfrm>
            <a:off x="5842800" y="4822560"/>
            <a:ext cx="402480" cy="401400"/>
          </a:xfrm>
          <a:custGeom>
            <a:avLst/>
            <a:gdLst>
              <a:gd name="textAreaLeft" fmla="*/ 0 w 402480"/>
              <a:gd name="textAreaRight" fmla="*/ 405000 w 402480"/>
              <a:gd name="textAreaTop" fmla="*/ 0 h 401400"/>
              <a:gd name="textAreaBottom" fmla="*/ 403920 h 401400"/>
            </a:gdLst>
            <a:ahLst/>
            <a:cxnLst/>
            <a:rect l="textAreaLeft" t="textAreaTop" r="textAreaRight" b="textAreaBottom"/>
            <a:pathLst>
              <a:path w="12697" h="12666">
                <a:moveTo>
                  <a:pt x="6301" y="1356"/>
                </a:moveTo>
                <a:cubicBezTo>
                  <a:pt x="6522" y="1356"/>
                  <a:pt x="6711" y="1576"/>
                  <a:pt x="6711" y="1797"/>
                </a:cubicBezTo>
                <a:lnTo>
                  <a:pt x="6711" y="2269"/>
                </a:lnTo>
                <a:cubicBezTo>
                  <a:pt x="7656" y="2458"/>
                  <a:pt x="8349" y="3309"/>
                  <a:pt x="8349" y="4285"/>
                </a:cubicBezTo>
                <a:cubicBezTo>
                  <a:pt x="8349" y="4538"/>
                  <a:pt x="8160" y="4727"/>
                  <a:pt x="7971" y="4727"/>
                </a:cubicBezTo>
                <a:cubicBezTo>
                  <a:pt x="7719" y="4727"/>
                  <a:pt x="7530" y="4538"/>
                  <a:pt x="7530" y="4285"/>
                </a:cubicBezTo>
                <a:cubicBezTo>
                  <a:pt x="7530" y="3624"/>
                  <a:pt x="6994" y="3057"/>
                  <a:pt x="6301" y="3057"/>
                </a:cubicBezTo>
                <a:cubicBezTo>
                  <a:pt x="5640" y="3057"/>
                  <a:pt x="5073" y="3624"/>
                  <a:pt x="5073" y="4285"/>
                </a:cubicBezTo>
                <a:cubicBezTo>
                  <a:pt x="5073" y="4947"/>
                  <a:pt x="5829" y="5483"/>
                  <a:pt x="6585" y="6018"/>
                </a:cubicBezTo>
                <a:cubicBezTo>
                  <a:pt x="7435" y="6648"/>
                  <a:pt x="8412" y="7310"/>
                  <a:pt x="8412" y="8413"/>
                </a:cubicBezTo>
                <a:cubicBezTo>
                  <a:pt x="8412" y="9421"/>
                  <a:pt x="7687" y="10271"/>
                  <a:pt x="6742" y="10429"/>
                </a:cubicBezTo>
                <a:lnTo>
                  <a:pt x="6742" y="10901"/>
                </a:lnTo>
                <a:cubicBezTo>
                  <a:pt x="6742" y="11154"/>
                  <a:pt x="6553" y="11311"/>
                  <a:pt x="6364" y="11311"/>
                </a:cubicBezTo>
                <a:cubicBezTo>
                  <a:pt x="6144" y="11311"/>
                  <a:pt x="5955" y="11091"/>
                  <a:pt x="5955" y="10901"/>
                </a:cubicBezTo>
                <a:lnTo>
                  <a:pt x="5955" y="10429"/>
                </a:lnTo>
                <a:cubicBezTo>
                  <a:pt x="5010" y="10240"/>
                  <a:pt x="4316" y="9421"/>
                  <a:pt x="4316" y="8413"/>
                </a:cubicBezTo>
                <a:cubicBezTo>
                  <a:pt x="4316" y="8192"/>
                  <a:pt x="4505" y="8035"/>
                  <a:pt x="4694" y="8035"/>
                </a:cubicBezTo>
                <a:cubicBezTo>
                  <a:pt x="4884" y="8035"/>
                  <a:pt x="5136" y="8224"/>
                  <a:pt x="5136" y="8413"/>
                </a:cubicBezTo>
                <a:cubicBezTo>
                  <a:pt x="5136" y="9106"/>
                  <a:pt x="5671" y="9641"/>
                  <a:pt x="6364" y="9641"/>
                </a:cubicBezTo>
                <a:cubicBezTo>
                  <a:pt x="7026" y="9641"/>
                  <a:pt x="7561" y="9106"/>
                  <a:pt x="7561" y="8413"/>
                </a:cubicBezTo>
                <a:cubicBezTo>
                  <a:pt x="7561" y="7751"/>
                  <a:pt x="6868" y="7247"/>
                  <a:pt x="6081" y="6680"/>
                </a:cubicBezTo>
                <a:cubicBezTo>
                  <a:pt x="5199" y="6050"/>
                  <a:pt x="4253" y="5388"/>
                  <a:pt x="4253" y="4285"/>
                </a:cubicBezTo>
                <a:cubicBezTo>
                  <a:pt x="4253" y="3309"/>
                  <a:pt x="4978" y="2427"/>
                  <a:pt x="5923" y="2269"/>
                </a:cubicBezTo>
                <a:lnTo>
                  <a:pt x="5923" y="1797"/>
                </a:lnTo>
                <a:cubicBezTo>
                  <a:pt x="5923" y="1576"/>
                  <a:pt x="6112" y="1356"/>
                  <a:pt x="6301" y="1356"/>
                </a:cubicBezTo>
                <a:close/>
                <a:moveTo>
                  <a:pt x="6333" y="1"/>
                </a:moveTo>
                <a:cubicBezTo>
                  <a:pt x="2836" y="1"/>
                  <a:pt x="0" y="2836"/>
                  <a:pt x="0" y="6333"/>
                </a:cubicBezTo>
                <a:cubicBezTo>
                  <a:pt x="0" y="9830"/>
                  <a:pt x="2836" y="12666"/>
                  <a:pt x="6333" y="12666"/>
                </a:cubicBezTo>
                <a:cubicBezTo>
                  <a:pt x="9861" y="12666"/>
                  <a:pt x="12697" y="9830"/>
                  <a:pt x="12697" y="6333"/>
                </a:cubicBezTo>
                <a:cubicBezTo>
                  <a:pt x="12697" y="2836"/>
                  <a:pt x="9861" y="1"/>
                  <a:pt x="6333" y="1"/>
                </a:cubicBez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979" b="0" strike="noStrike" spc="-1">
              <a:solidFill>
                <a:schemeClr val="dk1"/>
              </a:solidFill>
              <a:latin typeface="Arial"/>
            </a:endParaRPr>
          </a:p>
        </p:txBody>
      </p:sp>
      <p:grpSp>
        <p:nvGrpSpPr>
          <p:cNvPr id="613" name="Google Shape;1164;p41"/>
          <p:cNvGrpSpPr/>
          <p:nvPr/>
        </p:nvGrpSpPr>
        <p:grpSpPr>
          <a:xfrm>
            <a:off x="6584760" y="3468960"/>
            <a:ext cx="403200" cy="402480"/>
            <a:chOff x="6584760" y="3468960"/>
            <a:chExt cx="403200" cy="402480"/>
          </a:xfrm>
        </p:grpSpPr>
        <p:sp>
          <p:nvSpPr>
            <p:cNvPr id="614" name="Google Shape;1165;p41"/>
            <p:cNvSpPr/>
            <p:nvPr/>
          </p:nvSpPr>
          <p:spPr>
            <a:xfrm>
              <a:off x="6790680" y="3468960"/>
              <a:ext cx="78840" cy="85680"/>
            </a:xfrm>
            <a:custGeom>
              <a:avLst/>
              <a:gdLst>
                <a:gd name="textAreaLeft" fmla="*/ 0 w 78840"/>
                <a:gd name="textAreaRight" fmla="*/ 81360 w 78840"/>
                <a:gd name="textAreaTop" fmla="*/ 0 h 85680"/>
                <a:gd name="textAreaBottom" fmla="*/ 88200 h 85680"/>
              </a:gdLst>
              <a:ahLst/>
              <a:cxnLst/>
              <a:rect l="textAreaLeft" t="textAreaTop" r="textAreaRight" b="textAreaBottom"/>
              <a:pathLst>
                <a:path w="2553" h="2766">
                  <a:moveTo>
                    <a:pt x="1261" y="1"/>
                  </a:moveTo>
                  <a:cubicBezTo>
                    <a:pt x="1009" y="1"/>
                    <a:pt x="851" y="221"/>
                    <a:pt x="851" y="410"/>
                  </a:cubicBezTo>
                  <a:lnTo>
                    <a:pt x="851" y="1355"/>
                  </a:lnTo>
                  <a:lnTo>
                    <a:pt x="725" y="1229"/>
                  </a:lnTo>
                  <a:cubicBezTo>
                    <a:pt x="646" y="1151"/>
                    <a:pt x="544" y="1111"/>
                    <a:pt x="442" y="1111"/>
                  </a:cubicBezTo>
                  <a:cubicBezTo>
                    <a:pt x="339" y="1111"/>
                    <a:pt x="237" y="1151"/>
                    <a:pt x="158" y="1229"/>
                  </a:cubicBezTo>
                  <a:cubicBezTo>
                    <a:pt x="1" y="1387"/>
                    <a:pt x="1" y="1670"/>
                    <a:pt x="158" y="1828"/>
                  </a:cubicBezTo>
                  <a:lnTo>
                    <a:pt x="977" y="2647"/>
                  </a:lnTo>
                  <a:cubicBezTo>
                    <a:pt x="1056" y="2726"/>
                    <a:pt x="1166" y="2765"/>
                    <a:pt x="1277" y="2765"/>
                  </a:cubicBezTo>
                  <a:cubicBezTo>
                    <a:pt x="1387" y="2765"/>
                    <a:pt x="1497" y="2726"/>
                    <a:pt x="1576" y="2647"/>
                  </a:cubicBezTo>
                  <a:lnTo>
                    <a:pt x="2395" y="1828"/>
                  </a:lnTo>
                  <a:cubicBezTo>
                    <a:pt x="2553" y="1670"/>
                    <a:pt x="2553" y="1387"/>
                    <a:pt x="2395" y="1229"/>
                  </a:cubicBezTo>
                  <a:cubicBezTo>
                    <a:pt x="2316" y="1151"/>
                    <a:pt x="2206" y="1111"/>
                    <a:pt x="2096" y="1111"/>
                  </a:cubicBezTo>
                  <a:cubicBezTo>
                    <a:pt x="1985" y="1111"/>
                    <a:pt x="1875" y="1151"/>
                    <a:pt x="1796" y="1229"/>
                  </a:cubicBezTo>
                  <a:lnTo>
                    <a:pt x="1670" y="1355"/>
                  </a:lnTo>
                  <a:lnTo>
                    <a:pt x="1670" y="410"/>
                  </a:lnTo>
                  <a:cubicBezTo>
                    <a:pt x="1670" y="221"/>
                    <a:pt x="1481" y="1"/>
                    <a:pt x="1261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43920" rIns="100800" bIns="4392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615" name="Google Shape;1166;p41"/>
            <p:cNvSpPr/>
            <p:nvPr/>
          </p:nvSpPr>
          <p:spPr>
            <a:xfrm>
              <a:off x="6584760" y="3522240"/>
              <a:ext cx="403200" cy="349200"/>
            </a:xfrm>
            <a:custGeom>
              <a:avLst/>
              <a:gdLst>
                <a:gd name="textAreaLeft" fmla="*/ 0 w 403200"/>
                <a:gd name="textAreaRight" fmla="*/ 405720 w 403200"/>
                <a:gd name="textAreaTop" fmla="*/ 0 h 349200"/>
                <a:gd name="textAreaBottom" fmla="*/ 351720 h 349200"/>
              </a:gdLst>
              <a:ahLst/>
              <a:cxnLst/>
              <a:rect l="textAreaLeft" t="textAreaTop" r="textAreaRight" b="textAreaBottom"/>
              <a:pathLst>
                <a:path w="12728" h="11028">
                  <a:moveTo>
                    <a:pt x="5261" y="3560"/>
                  </a:moveTo>
                  <a:cubicBezTo>
                    <a:pt x="5513" y="3560"/>
                    <a:pt x="5671" y="3781"/>
                    <a:pt x="5671" y="4002"/>
                  </a:cubicBezTo>
                  <a:lnTo>
                    <a:pt x="5671" y="5671"/>
                  </a:lnTo>
                  <a:cubicBezTo>
                    <a:pt x="5671" y="5892"/>
                    <a:pt x="5450" y="6112"/>
                    <a:pt x="5261" y="6112"/>
                  </a:cubicBezTo>
                  <a:cubicBezTo>
                    <a:pt x="5072" y="6112"/>
                    <a:pt x="4820" y="5892"/>
                    <a:pt x="4820" y="5671"/>
                  </a:cubicBezTo>
                  <a:lnTo>
                    <a:pt x="4820" y="4002"/>
                  </a:lnTo>
                  <a:cubicBezTo>
                    <a:pt x="4820" y="3781"/>
                    <a:pt x="5041" y="3560"/>
                    <a:pt x="5261" y="3560"/>
                  </a:cubicBezTo>
                  <a:close/>
                  <a:moveTo>
                    <a:pt x="7719" y="3560"/>
                  </a:moveTo>
                  <a:cubicBezTo>
                    <a:pt x="7908" y="3560"/>
                    <a:pt x="8128" y="3781"/>
                    <a:pt x="8128" y="4002"/>
                  </a:cubicBezTo>
                  <a:lnTo>
                    <a:pt x="8128" y="5671"/>
                  </a:lnTo>
                  <a:cubicBezTo>
                    <a:pt x="8128" y="5892"/>
                    <a:pt x="7939" y="6112"/>
                    <a:pt x="7719" y="6112"/>
                  </a:cubicBezTo>
                  <a:cubicBezTo>
                    <a:pt x="7467" y="6112"/>
                    <a:pt x="7309" y="5892"/>
                    <a:pt x="7309" y="5671"/>
                  </a:cubicBezTo>
                  <a:lnTo>
                    <a:pt x="7309" y="4002"/>
                  </a:lnTo>
                  <a:cubicBezTo>
                    <a:pt x="7309" y="3781"/>
                    <a:pt x="7498" y="3560"/>
                    <a:pt x="7719" y="3560"/>
                  </a:cubicBezTo>
                  <a:close/>
                  <a:moveTo>
                    <a:pt x="10239" y="3560"/>
                  </a:moveTo>
                  <a:cubicBezTo>
                    <a:pt x="10460" y="3560"/>
                    <a:pt x="10617" y="3781"/>
                    <a:pt x="10617" y="4002"/>
                  </a:cubicBezTo>
                  <a:lnTo>
                    <a:pt x="10617" y="5671"/>
                  </a:lnTo>
                  <a:cubicBezTo>
                    <a:pt x="10617" y="5892"/>
                    <a:pt x="10428" y="6112"/>
                    <a:pt x="10239" y="6112"/>
                  </a:cubicBezTo>
                  <a:cubicBezTo>
                    <a:pt x="9987" y="6112"/>
                    <a:pt x="9798" y="5892"/>
                    <a:pt x="9798" y="5671"/>
                  </a:cubicBezTo>
                  <a:lnTo>
                    <a:pt x="9798" y="4002"/>
                  </a:lnTo>
                  <a:cubicBezTo>
                    <a:pt x="9798" y="3781"/>
                    <a:pt x="9987" y="3560"/>
                    <a:pt x="10239" y="3560"/>
                  </a:cubicBezTo>
                  <a:close/>
                  <a:moveTo>
                    <a:pt x="5230" y="9357"/>
                  </a:moveTo>
                  <a:cubicBezTo>
                    <a:pt x="5450" y="9357"/>
                    <a:pt x="5608" y="9578"/>
                    <a:pt x="5608" y="9767"/>
                  </a:cubicBezTo>
                  <a:cubicBezTo>
                    <a:pt x="5608" y="9987"/>
                    <a:pt x="5419" y="10208"/>
                    <a:pt x="5230" y="10208"/>
                  </a:cubicBezTo>
                  <a:cubicBezTo>
                    <a:pt x="5041" y="10208"/>
                    <a:pt x="4789" y="9987"/>
                    <a:pt x="4789" y="9767"/>
                  </a:cubicBezTo>
                  <a:cubicBezTo>
                    <a:pt x="4820" y="9578"/>
                    <a:pt x="5041" y="9357"/>
                    <a:pt x="5230" y="9357"/>
                  </a:cubicBezTo>
                  <a:close/>
                  <a:moveTo>
                    <a:pt x="9924" y="9357"/>
                  </a:moveTo>
                  <a:cubicBezTo>
                    <a:pt x="10145" y="9357"/>
                    <a:pt x="10302" y="9578"/>
                    <a:pt x="10302" y="9767"/>
                  </a:cubicBezTo>
                  <a:cubicBezTo>
                    <a:pt x="10302" y="9987"/>
                    <a:pt x="10113" y="10208"/>
                    <a:pt x="9924" y="10208"/>
                  </a:cubicBezTo>
                  <a:cubicBezTo>
                    <a:pt x="9704" y="10208"/>
                    <a:pt x="9515" y="9987"/>
                    <a:pt x="9515" y="9767"/>
                  </a:cubicBezTo>
                  <a:cubicBezTo>
                    <a:pt x="9515" y="9578"/>
                    <a:pt x="9704" y="9357"/>
                    <a:pt x="9924" y="9357"/>
                  </a:cubicBezTo>
                  <a:close/>
                  <a:moveTo>
                    <a:pt x="441" y="0"/>
                  </a:moveTo>
                  <a:cubicBezTo>
                    <a:pt x="189" y="0"/>
                    <a:pt x="0" y="189"/>
                    <a:pt x="0" y="378"/>
                  </a:cubicBezTo>
                  <a:cubicBezTo>
                    <a:pt x="0" y="599"/>
                    <a:pt x="347" y="820"/>
                    <a:pt x="536" y="820"/>
                  </a:cubicBezTo>
                  <a:lnTo>
                    <a:pt x="2111" y="820"/>
                  </a:lnTo>
                  <a:cubicBezTo>
                    <a:pt x="2174" y="1103"/>
                    <a:pt x="3245" y="6711"/>
                    <a:pt x="3308" y="6994"/>
                  </a:cubicBezTo>
                  <a:cubicBezTo>
                    <a:pt x="2867" y="7184"/>
                    <a:pt x="2584" y="7625"/>
                    <a:pt x="2584" y="8097"/>
                  </a:cubicBezTo>
                  <a:cubicBezTo>
                    <a:pt x="2584" y="8759"/>
                    <a:pt x="3151" y="9326"/>
                    <a:pt x="3812" y="9326"/>
                  </a:cubicBezTo>
                  <a:lnTo>
                    <a:pt x="4001" y="9326"/>
                  </a:lnTo>
                  <a:cubicBezTo>
                    <a:pt x="3970" y="9452"/>
                    <a:pt x="3938" y="9609"/>
                    <a:pt x="3938" y="9767"/>
                  </a:cubicBezTo>
                  <a:cubicBezTo>
                    <a:pt x="3938" y="10429"/>
                    <a:pt x="4474" y="11027"/>
                    <a:pt x="5167" y="11027"/>
                  </a:cubicBezTo>
                  <a:cubicBezTo>
                    <a:pt x="5829" y="11027"/>
                    <a:pt x="6364" y="10460"/>
                    <a:pt x="6364" y="9767"/>
                  </a:cubicBezTo>
                  <a:cubicBezTo>
                    <a:pt x="6364" y="9609"/>
                    <a:pt x="6333" y="9483"/>
                    <a:pt x="6301" y="9326"/>
                  </a:cubicBezTo>
                  <a:lnTo>
                    <a:pt x="8664" y="9326"/>
                  </a:lnTo>
                  <a:cubicBezTo>
                    <a:pt x="8632" y="9452"/>
                    <a:pt x="8569" y="9609"/>
                    <a:pt x="8569" y="9767"/>
                  </a:cubicBezTo>
                  <a:cubicBezTo>
                    <a:pt x="8569" y="10429"/>
                    <a:pt x="9137" y="11027"/>
                    <a:pt x="9798" y="11027"/>
                  </a:cubicBezTo>
                  <a:cubicBezTo>
                    <a:pt x="10460" y="11027"/>
                    <a:pt x="11027" y="10460"/>
                    <a:pt x="11027" y="9767"/>
                  </a:cubicBezTo>
                  <a:cubicBezTo>
                    <a:pt x="11027" y="9609"/>
                    <a:pt x="10995" y="9483"/>
                    <a:pt x="10932" y="9357"/>
                  </a:cubicBezTo>
                  <a:lnTo>
                    <a:pt x="11562" y="9357"/>
                  </a:lnTo>
                  <a:cubicBezTo>
                    <a:pt x="11814" y="9357"/>
                    <a:pt x="12003" y="9168"/>
                    <a:pt x="12003" y="8979"/>
                  </a:cubicBezTo>
                  <a:cubicBezTo>
                    <a:pt x="12003" y="8727"/>
                    <a:pt x="11814" y="8538"/>
                    <a:pt x="11562" y="8538"/>
                  </a:cubicBezTo>
                  <a:lnTo>
                    <a:pt x="3749" y="8538"/>
                  </a:lnTo>
                  <a:cubicBezTo>
                    <a:pt x="3497" y="8538"/>
                    <a:pt x="3308" y="8349"/>
                    <a:pt x="3308" y="8160"/>
                  </a:cubicBezTo>
                  <a:cubicBezTo>
                    <a:pt x="3308" y="7940"/>
                    <a:pt x="3497" y="7719"/>
                    <a:pt x="3749" y="7719"/>
                  </a:cubicBezTo>
                  <a:lnTo>
                    <a:pt x="11468" y="7719"/>
                  </a:lnTo>
                  <a:cubicBezTo>
                    <a:pt x="11657" y="7719"/>
                    <a:pt x="11846" y="7562"/>
                    <a:pt x="11846" y="7373"/>
                  </a:cubicBezTo>
                  <a:lnTo>
                    <a:pt x="12665" y="2395"/>
                  </a:lnTo>
                  <a:cubicBezTo>
                    <a:pt x="12728" y="2143"/>
                    <a:pt x="12508" y="1922"/>
                    <a:pt x="12287" y="1922"/>
                  </a:cubicBezTo>
                  <a:lnTo>
                    <a:pt x="3056" y="1922"/>
                  </a:lnTo>
                  <a:lnTo>
                    <a:pt x="2741" y="347"/>
                  </a:lnTo>
                  <a:cubicBezTo>
                    <a:pt x="2710" y="158"/>
                    <a:pt x="2552" y="0"/>
                    <a:pt x="2363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100800" rIns="100800" bIns="10080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</p:grpSp>
      <p:grpSp>
        <p:nvGrpSpPr>
          <p:cNvPr id="616" name="Google Shape;1167;p41"/>
          <p:cNvGrpSpPr/>
          <p:nvPr/>
        </p:nvGrpSpPr>
        <p:grpSpPr>
          <a:xfrm>
            <a:off x="3790800" y="2126880"/>
            <a:ext cx="384120" cy="380520"/>
            <a:chOff x="3790800" y="2126880"/>
            <a:chExt cx="384120" cy="380520"/>
          </a:xfrm>
        </p:grpSpPr>
        <p:sp>
          <p:nvSpPr>
            <p:cNvPr id="617" name="Google Shape;1168;p41"/>
            <p:cNvSpPr/>
            <p:nvPr/>
          </p:nvSpPr>
          <p:spPr>
            <a:xfrm>
              <a:off x="3813480" y="2126880"/>
              <a:ext cx="268560" cy="380520"/>
            </a:xfrm>
            <a:custGeom>
              <a:avLst/>
              <a:gdLst>
                <a:gd name="textAreaLeft" fmla="*/ 0 w 268560"/>
                <a:gd name="textAreaRight" fmla="*/ 271080 w 268560"/>
                <a:gd name="textAreaTop" fmla="*/ 0 h 380520"/>
                <a:gd name="textAreaBottom" fmla="*/ 383040 h 380520"/>
              </a:gdLst>
              <a:ahLst/>
              <a:cxnLst/>
              <a:rect l="textAreaLeft" t="textAreaTop" r="textAreaRight" b="textAreaBottom"/>
              <a:pathLst>
                <a:path w="8318" h="11753">
                  <a:moveTo>
                    <a:pt x="3828" y="2742"/>
                  </a:moveTo>
                  <a:cubicBezTo>
                    <a:pt x="3915" y="2742"/>
                    <a:pt x="4001" y="2773"/>
                    <a:pt x="4064" y="2836"/>
                  </a:cubicBezTo>
                  <a:cubicBezTo>
                    <a:pt x="4253" y="2994"/>
                    <a:pt x="4253" y="3183"/>
                    <a:pt x="4096" y="3340"/>
                  </a:cubicBezTo>
                  <a:lnTo>
                    <a:pt x="2678" y="4695"/>
                  </a:lnTo>
                  <a:cubicBezTo>
                    <a:pt x="2615" y="4790"/>
                    <a:pt x="2520" y="4821"/>
                    <a:pt x="2457" y="4821"/>
                  </a:cubicBezTo>
                  <a:cubicBezTo>
                    <a:pt x="2363" y="4821"/>
                    <a:pt x="2268" y="4790"/>
                    <a:pt x="2205" y="4695"/>
                  </a:cubicBezTo>
                  <a:lnTo>
                    <a:pt x="1512" y="4002"/>
                  </a:lnTo>
                  <a:cubicBezTo>
                    <a:pt x="1386" y="3876"/>
                    <a:pt x="1386" y="3655"/>
                    <a:pt x="1512" y="3529"/>
                  </a:cubicBezTo>
                  <a:cubicBezTo>
                    <a:pt x="1575" y="3466"/>
                    <a:pt x="1662" y="3435"/>
                    <a:pt x="1749" y="3435"/>
                  </a:cubicBezTo>
                  <a:cubicBezTo>
                    <a:pt x="1835" y="3435"/>
                    <a:pt x="1922" y="3466"/>
                    <a:pt x="1985" y="3529"/>
                  </a:cubicBezTo>
                  <a:lnTo>
                    <a:pt x="2426" y="3971"/>
                  </a:lnTo>
                  <a:lnTo>
                    <a:pt x="3592" y="2836"/>
                  </a:lnTo>
                  <a:cubicBezTo>
                    <a:pt x="3655" y="2773"/>
                    <a:pt x="3741" y="2742"/>
                    <a:pt x="3828" y="2742"/>
                  </a:cubicBezTo>
                  <a:close/>
                  <a:moveTo>
                    <a:pt x="3828" y="4790"/>
                  </a:moveTo>
                  <a:cubicBezTo>
                    <a:pt x="3915" y="4790"/>
                    <a:pt x="4001" y="4821"/>
                    <a:pt x="4064" y="4884"/>
                  </a:cubicBezTo>
                  <a:cubicBezTo>
                    <a:pt x="4253" y="5042"/>
                    <a:pt x="4253" y="5262"/>
                    <a:pt x="4096" y="5388"/>
                  </a:cubicBezTo>
                  <a:lnTo>
                    <a:pt x="2678" y="6774"/>
                  </a:lnTo>
                  <a:cubicBezTo>
                    <a:pt x="2615" y="6837"/>
                    <a:pt x="2520" y="6869"/>
                    <a:pt x="2457" y="6869"/>
                  </a:cubicBezTo>
                  <a:cubicBezTo>
                    <a:pt x="2363" y="6869"/>
                    <a:pt x="2268" y="6837"/>
                    <a:pt x="2205" y="6774"/>
                  </a:cubicBezTo>
                  <a:lnTo>
                    <a:pt x="1512" y="6050"/>
                  </a:lnTo>
                  <a:cubicBezTo>
                    <a:pt x="1386" y="5924"/>
                    <a:pt x="1386" y="5703"/>
                    <a:pt x="1512" y="5577"/>
                  </a:cubicBezTo>
                  <a:cubicBezTo>
                    <a:pt x="1575" y="5514"/>
                    <a:pt x="1662" y="5483"/>
                    <a:pt x="1749" y="5483"/>
                  </a:cubicBezTo>
                  <a:cubicBezTo>
                    <a:pt x="1835" y="5483"/>
                    <a:pt x="1922" y="5514"/>
                    <a:pt x="1985" y="5577"/>
                  </a:cubicBezTo>
                  <a:lnTo>
                    <a:pt x="2426" y="6018"/>
                  </a:lnTo>
                  <a:lnTo>
                    <a:pt x="3592" y="4884"/>
                  </a:lnTo>
                  <a:cubicBezTo>
                    <a:pt x="3655" y="4821"/>
                    <a:pt x="3741" y="4790"/>
                    <a:pt x="3828" y="4790"/>
                  </a:cubicBezTo>
                  <a:close/>
                  <a:moveTo>
                    <a:pt x="3828" y="6869"/>
                  </a:moveTo>
                  <a:cubicBezTo>
                    <a:pt x="3915" y="6869"/>
                    <a:pt x="4001" y="6900"/>
                    <a:pt x="4064" y="6963"/>
                  </a:cubicBezTo>
                  <a:cubicBezTo>
                    <a:pt x="4253" y="7121"/>
                    <a:pt x="4253" y="7342"/>
                    <a:pt x="4096" y="7468"/>
                  </a:cubicBezTo>
                  <a:lnTo>
                    <a:pt x="2678" y="8854"/>
                  </a:lnTo>
                  <a:cubicBezTo>
                    <a:pt x="2615" y="8917"/>
                    <a:pt x="2520" y="8980"/>
                    <a:pt x="2457" y="8980"/>
                  </a:cubicBezTo>
                  <a:cubicBezTo>
                    <a:pt x="2363" y="8980"/>
                    <a:pt x="2268" y="8917"/>
                    <a:pt x="2205" y="8854"/>
                  </a:cubicBezTo>
                  <a:lnTo>
                    <a:pt x="1512" y="8129"/>
                  </a:lnTo>
                  <a:cubicBezTo>
                    <a:pt x="1386" y="8003"/>
                    <a:pt x="1386" y="7783"/>
                    <a:pt x="1512" y="7657"/>
                  </a:cubicBezTo>
                  <a:cubicBezTo>
                    <a:pt x="1575" y="7594"/>
                    <a:pt x="1662" y="7562"/>
                    <a:pt x="1749" y="7562"/>
                  </a:cubicBezTo>
                  <a:cubicBezTo>
                    <a:pt x="1835" y="7562"/>
                    <a:pt x="1922" y="7594"/>
                    <a:pt x="1985" y="7657"/>
                  </a:cubicBezTo>
                  <a:lnTo>
                    <a:pt x="2426" y="8098"/>
                  </a:lnTo>
                  <a:lnTo>
                    <a:pt x="3592" y="6963"/>
                  </a:lnTo>
                  <a:cubicBezTo>
                    <a:pt x="3655" y="6900"/>
                    <a:pt x="3741" y="6869"/>
                    <a:pt x="3828" y="6869"/>
                  </a:cubicBez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9673"/>
                  </a:lnTo>
                  <a:lnTo>
                    <a:pt x="6301" y="9673"/>
                  </a:lnTo>
                  <a:lnTo>
                    <a:pt x="6301" y="10397"/>
                  </a:lnTo>
                  <a:lnTo>
                    <a:pt x="6301" y="10744"/>
                  </a:lnTo>
                  <a:lnTo>
                    <a:pt x="6270" y="10744"/>
                  </a:lnTo>
                  <a:cubicBezTo>
                    <a:pt x="6270" y="11343"/>
                    <a:pt x="6742" y="11752"/>
                    <a:pt x="7278" y="11752"/>
                  </a:cubicBezTo>
                  <a:cubicBezTo>
                    <a:pt x="7876" y="11752"/>
                    <a:pt x="8317" y="11280"/>
                    <a:pt x="8317" y="10744"/>
                  </a:cubicBezTo>
                  <a:lnTo>
                    <a:pt x="8317" y="7972"/>
                  </a:lnTo>
                  <a:lnTo>
                    <a:pt x="7498" y="8822"/>
                  </a:lnTo>
                  <a:lnTo>
                    <a:pt x="5608" y="9547"/>
                  </a:lnTo>
                  <a:cubicBezTo>
                    <a:pt x="5497" y="9576"/>
                    <a:pt x="5390" y="9590"/>
                    <a:pt x="5288" y="9590"/>
                  </a:cubicBezTo>
                  <a:cubicBezTo>
                    <a:pt x="4954" y="9590"/>
                    <a:pt x="4674" y="9441"/>
                    <a:pt x="4505" y="9200"/>
                  </a:cubicBezTo>
                  <a:cubicBezTo>
                    <a:pt x="4316" y="8980"/>
                    <a:pt x="4222" y="8665"/>
                    <a:pt x="4316" y="8255"/>
                  </a:cubicBezTo>
                  <a:lnTo>
                    <a:pt x="5041" y="6365"/>
                  </a:lnTo>
                  <a:lnTo>
                    <a:pt x="8317" y="3088"/>
                  </a:lnTo>
                  <a:lnTo>
                    <a:pt x="8317" y="2773"/>
                  </a:lnTo>
                  <a:lnTo>
                    <a:pt x="5891" y="2773"/>
                  </a:lnTo>
                  <a:cubicBezTo>
                    <a:pt x="5671" y="2773"/>
                    <a:pt x="5513" y="2616"/>
                    <a:pt x="5513" y="2427"/>
                  </a:cubicBezTo>
                  <a:lnTo>
                    <a:pt x="5513" y="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100800" rIns="100800" bIns="10080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618" name="Google Shape;1169;p41"/>
            <p:cNvSpPr/>
            <p:nvPr/>
          </p:nvSpPr>
          <p:spPr>
            <a:xfrm>
              <a:off x="4102560" y="2216160"/>
              <a:ext cx="72360" cy="70560"/>
            </a:xfrm>
            <a:custGeom>
              <a:avLst/>
              <a:gdLst>
                <a:gd name="textAreaLeft" fmla="*/ 0 w 72360"/>
                <a:gd name="textAreaRight" fmla="*/ 74880 w 72360"/>
                <a:gd name="textAreaTop" fmla="*/ 0 h 70560"/>
                <a:gd name="textAreaBottom" fmla="*/ 73080 h 70560"/>
              </a:gdLst>
              <a:ahLst/>
              <a:cxnLst/>
              <a:rect l="textAreaLeft" t="textAreaTop" r="textAreaRight" b="textAreaBottom"/>
              <a:pathLst>
                <a:path w="2301" h="2238">
                  <a:moveTo>
                    <a:pt x="1072" y="1"/>
                  </a:moveTo>
                  <a:cubicBezTo>
                    <a:pt x="890" y="1"/>
                    <a:pt x="709" y="64"/>
                    <a:pt x="568" y="190"/>
                  </a:cubicBezTo>
                  <a:lnTo>
                    <a:pt x="0" y="788"/>
                  </a:lnTo>
                  <a:lnTo>
                    <a:pt x="1450" y="2238"/>
                  </a:lnTo>
                  <a:lnTo>
                    <a:pt x="2048" y="1639"/>
                  </a:lnTo>
                  <a:cubicBezTo>
                    <a:pt x="2300" y="1387"/>
                    <a:pt x="2300" y="946"/>
                    <a:pt x="2048" y="662"/>
                  </a:cubicBezTo>
                  <a:lnTo>
                    <a:pt x="1576" y="190"/>
                  </a:lnTo>
                  <a:cubicBezTo>
                    <a:pt x="1434" y="64"/>
                    <a:pt x="1253" y="1"/>
                    <a:pt x="1072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36360" rIns="100800" bIns="3636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619" name="Google Shape;1170;p41"/>
            <p:cNvSpPr/>
            <p:nvPr/>
          </p:nvSpPr>
          <p:spPr>
            <a:xfrm>
              <a:off x="3975480" y="2356920"/>
              <a:ext cx="57960" cy="56160"/>
            </a:xfrm>
            <a:custGeom>
              <a:avLst/>
              <a:gdLst>
                <a:gd name="textAreaLeft" fmla="*/ 0 w 57960"/>
                <a:gd name="textAreaRight" fmla="*/ 60480 w 57960"/>
                <a:gd name="textAreaTop" fmla="*/ 0 h 56160"/>
                <a:gd name="textAreaBottom" fmla="*/ 58680 h 56160"/>
              </a:gdLst>
              <a:ahLst/>
              <a:cxnLst/>
              <a:rect l="textAreaLeft" t="textAreaTop" r="textAreaRight" b="textAreaBottom"/>
              <a:pathLst>
                <a:path w="1855" h="1801">
                  <a:moveTo>
                    <a:pt x="594" y="1"/>
                  </a:moveTo>
                  <a:lnTo>
                    <a:pt x="59" y="1387"/>
                  </a:lnTo>
                  <a:cubicBezTo>
                    <a:pt x="0" y="1621"/>
                    <a:pt x="186" y="1800"/>
                    <a:pt x="414" y="1800"/>
                  </a:cubicBezTo>
                  <a:cubicBezTo>
                    <a:pt x="432" y="1800"/>
                    <a:pt x="450" y="1799"/>
                    <a:pt x="468" y="1797"/>
                  </a:cubicBezTo>
                  <a:lnTo>
                    <a:pt x="1855" y="1261"/>
                  </a:lnTo>
                  <a:lnTo>
                    <a:pt x="594" y="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29160" rIns="100800" bIns="2916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620" name="Google Shape;1171;p41"/>
            <p:cNvSpPr/>
            <p:nvPr/>
          </p:nvSpPr>
          <p:spPr>
            <a:xfrm>
              <a:off x="4007160" y="2258280"/>
              <a:ext cx="124920" cy="124920"/>
            </a:xfrm>
            <a:custGeom>
              <a:avLst/>
              <a:gdLst>
                <a:gd name="textAreaLeft" fmla="*/ 0 w 124920"/>
                <a:gd name="textAreaRight" fmla="*/ 127440 w 124920"/>
                <a:gd name="textAreaTop" fmla="*/ 0 h 124920"/>
                <a:gd name="textAreaBottom" fmla="*/ 127440 h 124920"/>
              </a:gdLst>
              <a:ahLst/>
              <a:cxnLst/>
              <a:rect l="textAreaLeft" t="textAreaTop" r="textAreaRight" b="textAreaBottom"/>
              <a:pathLst>
                <a:path w="3908" h="3908">
                  <a:moveTo>
                    <a:pt x="2426" y="1"/>
                  </a:moveTo>
                  <a:lnTo>
                    <a:pt x="1" y="2458"/>
                  </a:lnTo>
                  <a:lnTo>
                    <a:pt x="1450" y="3907"/>
                  </a:lnTo>
                  <a:lnTo>
                    <a:pt x="3907" y="1481"/>
                  </a:lnTo>
                  <a:lnTo>
                    <a:pt x="2426" y="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63720" rIns="100800" bIns="6372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621" name="Google Shape;1172;p41"/>
            <p:cNvSpPr/>
            <p:nvPr/>
          </p:nvSpPr>
          <p:spPr>
            <a:xfrm>
              <a:off x="4017600" y="2132280"/>
              <a:ext cx="59040" cy="59040"/>
            </a:xfrm>
            <a:custGeom>
              <a:avLst/>
              <a:gdLst>
                <a:gd name="textAreaLeft" fmla="*/ 0 w 59040"/>
                <a:gd name="textAreaRight" fmla="*/ 61560 w 59040"/>
                <a:gd name="textAreaTop" fmla="*/ 0 h 59040"/>
                <a:gd name="textAreaBottom" fmla="*/ 61560 h 59040"/>
              </a:gdLst>
              <a:ahLst/>
              <a:cxnLst/>
              <a:rect l="textAreaLeft" t="textAreaTop" r="textAreaRight" b="textAreaBottom"/>
              <a:pathLst>
                <a:path w="1891" h="1891">
                  <a:moveTo>
                    <a:pt x="1" y="0"/>
                  </a:moveTo>
                  <a:lnTo>
                    <a:pt x="1" y="1891"/>
                  </a:lnTo>
                  <a:lnTo>
                    <a:pt x="1891" y="189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30600" rIns="100800" bIns="3060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622" name="Google Shape;1173;p41"/>
            <p:cNvSpPr/>
            <p:nvPr/>
          </p:nvSpPr>
          <p:spPr>
            <a:xfrm>
              <a:off x="3790800" y="2465640"/>
              <a:ext cx="214200" cy="41760"/>
            </a:xfrm>
            <a:custGeom>
              <a:avLst/>
              <a:gdLst>
                <a:gd name="textAreaLeft" fmla="*/ 0 w 214200"/>
                <a:gd name="textAreaRight" fmla="*/ 216720 w 214200"/>
                <a:gd name="textAreaTop" fmla="*/ 0 h 41760"/>
                <a:gd name="textAreaBottom" fmla="*/ 44280 h 41760"/>
              </a:gdLst>
              <a:ahLst/>
              <a:cxnLst/>
              <a:rect l="textAreaLeft" t="textAreaTop" r="textAreaRight" b="textAreaBottom"/>
              <a:pathLst>
                <a:path w="6649" h="1356">
                  <a:moveTo>
                    <a:pt x="348" y="0"/>
                  </a:moveTo>
                  <a:cubicBezTo>
                    <a:pt x="158" y="0"/>
                    <a:pt x="1" y="190"/>
                    <a:pt x="1" y="347"/>
                  </a:cubicBezTo>
                  <a:lnTo>
                    <a:pt x="1" y="694"/>
                  </a:lnTo>
                  <a:cubicBezTo>
                    <a:pt x="1" y="1040"/>
                    <a:pt x="316" y="1355"/>
                    <a:pt x="694" y="1355"/>
                  </a:cubicBezTo>
                  <a:lnTo>
                    <a:pt x="6649" y="1355"/>
                  </a:lnTo>
                  <a:cubicBezTo>
                    <a:pt x="6428" y="1103"/>
                    <a:pt x="6302" y="725"/>
                    <a:pt x="6302" y="347"/>
                  </a:cubicBezTo>
                  <a:lnTo>
                    <a:pt x="6302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21960" rIns="100800" bIns="2196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</p:grpSp>
      <p:grpSp>
        <p:nvGrpSpPr>
          <p:cNvPr id="623" name="Google Shape;1174;p41"/>
          <p:cNvGrpSpPr/>
          <p:nvPr/>
        </p:nvGrpSpPr>
        <p:grpSpPr>
          <a:xfrm>
            <a:off x="3100320" y="3479040"/>
            <a:ext cx="382680" cy="382320"/>
            <a:chOff x="3100320" y="3479040"/>
            <a:chExt cx="382680" cy="382320"/>
          </a:xfrm>
        </p:grpSpPr>
        <p:sp>
          <p:nvSpPr>
            <p:cNvPr id="624" name="Google Shape;1175;p41"/>
            <p:cNvSpPr/>
            <p:nvPr/>
          </p:nvSpPr>
          <p:spPr>
            <a:xfrm>
              <a:off x="3167280" y="3592080"/>
              <a:ext cx="20160" cy="110520"/>
            </a:xfrm>
            <a:custGeom>
              <a:avLst/>
              <a:gdLst>
                <a:gd name="textAreaLeft" fmla="*/ 0 w 20160"/>
                <a:gd name="textAreaRight" fmla="*/ 22680 w 20160"/>
                <a:gd name="textAreaTop" fmla="*/ 0 h 110520"/>
                <a:gd name="textAreaBottom" fmla="*/ 113040 h 110520"/>
              </a:gdLst>
              <a:ahLst/>
              <a:cxnLst/>
              <a:rect l="textAreaLeft" t="textAreaTop" r="textAreaRight" b="textAreaBottom"/>
              <a:pathLst>
                <a:path w="694" h="3467">
                  <a:moveTo>
                    <a:pt x="0" y="1"/>
                  </a:moveTo>
                  <a:lnTo>
                    <a:pt x="0" y="3466"/>
                  </a:lnTo>
                  <a:lnTo>
                    <a:pt x="694" y="3466"/>
                  </a:lnTo>
                  <a:lnTo>
                    <a:pt x="694" y="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56520" rIns="100800" bIns="5652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625" name="Google Shape;1176;p41"/>
            <p:cNvSpPr/>
            <p:nvPr/>
          </p:nvSpPr>
          <p:spPr>
            <a:xfrm>
              <a:off x="3394800" y="3592080"/>
              <a:ext cx="21240" cy="110520"/>
            </a:xfrm>
            <a:custGeom>
              <a:avLst/>
              <a:gdLst>
                <a:gd name="textAreaLeft" fmla="*/ 0 w 21240"/>
                <a:gd name="textAreaRight" fmla="*/ 23760 w 21240"/>
                <a:gd name="textAreaTop" fmla="*/ 0 h 110520"/>
                <a:gd name="textAreaBottom" fmla="*/ 113040 h 110520"/>
              </a:gdLst>
              <a:ahLst/>
              <a:cxnLst/>
              <a:rect l="textAreaLeft" t="textAreaTop" r="textAreaRight" b="textAreaBottom"/>
              <a:pathLst>
                <a:path w="726" h="3467">
                  <a:moveTo>
                    <a:pt x="1" y="1"/>
                  </a:moveTo>
                  <a:lnTo>
                    <a:pt x="1" y="3466"/>
                  </a:lnTo>
                  <a:lnTo>
                    <a:pt x="725" y="3466"/>
                  </a:lnTo>
                  <a:lnTo>
                    <a:pt x="725" y="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56520" rIns="100800" bIns="5652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626" name="Google Shape;1177;p41"/>
            <p:cNvSpPr/>
            <p:nvPr/>
          </p:nvSpPr>
          <p:spPr>
            <a:xfrm>
              <a:off x="3167280" y="3727440"/>
              <a:ext cx="20160" cy="132840"/>
            </a:xfrm>
            <a:custGeom>
              <a:avLst/>
              <a:gdLst>
                <a:gd name="textAreaLeft" fmla="*/ 0 w 20160"/>
                <a:gd name="textAreaRight" fmla="*/ 22680 w 20160"/>
                <a:gd name="textAreaTop" fmla="*/ 0 h 132840"/>
                <a:gd name="textAreaBottom" fmla="*/ 135360 h 132840"/>
              </a:gdLst>
              <a:ahLst/>
              <a:cxnLst/>
              <a:rect l="textAreaLeft" t="textAreaTop" r="textAreaRight" b="textAreaBottom"/>
              <a:pathLst>
                <a:path w="694" h="4160">
                  <a:moveTo>
                    <a:pt x="0" y="0"/>
                  </a:moveTo>
                  <a:lnTo>
                    <a:pt x="0" y="4159"/>
                  </a:lnTo>
                  <a:lnTo>
                    <a:pt x="694" y="4159"/>
                  </a:lnTo>
                  <a:lnTo>
                    <a:pt x="69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67680" rIns="100800" bIns="6768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627" name="Google Shape;1178;p41"/>
            <p:cNvSpPr/>
            <p:nvPr/>
          </p:nvSpPr>
          <p:spPr>
            <a:xfrm>
              <a:off x="3394800" y="3727440"/>
              <a:ext cx="21240" cy="132840"/>
            </a:xfrm>
            <a:custGeom>
              <a:avLst/>
              <a:gdLst>
                <a:gd name="textAreaLeft" fmla="*/ 0 w 21240"/>
                <a:gd name="textAreaRight" fmla="*/ 23760 w 21240"/>
                <a:gd name="textAreaTop" fmla="*/ 0 h 132840"/>
                <a:gd name="textAreaBottom" fmla="*/ 135360 h 132840"/>
              </a:gdLst>
              <a:ahLst/>
              <a:cxnLst/>
              <a:rect l="textAreaLeft" t="textAreaTop" r="textAreaRight" b="textAreaBottom"/>
              <a:pathLst>
                <a:path w="726" h="4160">
                  <a:moveTo>
                    <a:pt x="1" y="0"/>
                  </a:moveTo>
                  <a:lnTo>
                    <a:pt x="1" y="4159"/>
                  </a:lnTo>
                  <a:lnTo>
                    <a:pt x="725" y="4159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67680" rIns="100800" bIns="6768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628" name="Google Shape;1179;p41"/>
            <p:cNvSpPr/>
            <p:nvPr/>
          </p:nvSpPr>
          <p:spPr>
            <a:xfrm>
              <a:off x="3100320" y="3592080"/>
              <a:ext cx="42840" cy="110520"/>
            </a:xfrm>
            <a:custGeom>
              <a:avLst/>
              <a:gdLst>
                <a:gd name="textAreaLeft" fmla="*/ 0 w 42840"/>
                <a:gd name="textAreaRight" fmla="*/ 45360 w 42840"/>
                <a:gd name="textAreaTop" fmla="*/ 0 h 110520"/>
                <a:gd name="textAreaBottom" fmla="*/ 113040 h 110520"/>
              </a:gdLst>
              <a:ahLst/>
              <a:cxnLst/>
              <a:rect l="textAreaLeft" t="textAreaTop" r="textAreaRight" b="textAreaBottom"/>
              <a:pathLst>
                <a:path w="1387" h="3467">
                  <a:moveTo>
                    <a:pt x="1009" y="1"/>
                  </a:moveTo>
                  <a:cubicBezTo>
                    <a:pt x="442" y="1"/>
                    <a:pt x="1" y="442"/>
                    <a:pt x="1" y="1009"/>
                  </a:cubicBezTo>
                  <a:lnTo>
                    <a:pt x="1" y="2049"/>
                  </a:lnTo>
                  <a:cubicBezTo>
                    <a:pt x="1" y="2427"/>
                    <a:pt x="158" y="2773"/>
                    <a:pt x="442" y="3025"/>
                  </a:cubicBezTo>
                  <a:cubicBezTo>
                    <a:pt x="662" y="3340"/>
                    <a:pt x="1009" y="3466"/>
                    <a:pt x="1387" y="3466"/>
                  </a:cubicBezTo>
                  <a:lnTo>
                    <a:pt x="1387" y="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56520" rIns="100800" bIns="5652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629" name="Google Shape;1180;p41"/>
            <p:cNvSpPr/>
            <p:nvPr/>
          </p:nvSpPr>
          <p:spPr>
            <a:xfrm>
              <a:off x="3213360" y="3592080"/>
              <a:ext cx="156600" cy="110520"/>
            </a:xfrm>
            <a:custGeom>
              <a:avLst/>
              <a:gdLst>
                <a:gd name="textAreaLeft" fmla="*/ 0 w 156600"/>
                <a:gd name="textAreaRight" fmla="*/ 159120 w 156600"/>
                <a:gd name="textAreaTop" fmla="*/ 0 h 110520"/>
                <a:gd name="textAreaBottom" fmla="*/ 113040 h 110520"/>
              </a:gdLst>
              <a:ahLst/>
              <a:cxnLst/>
              <a:rect l="textAreaLeft" t="textAreaTop" r="textAreaRight" b="textAreaBottom"/>
              <a:pathLst>
                <a:path w="4884" h="3467">
                  <a:moveTo>
                    <a:pt x="0" y="1"/>
                  </a:moveTo>
                  <a:lnTo>
                    <a:pt x="0" y="3466"/>
                  </a:lnTo>
                  <a:lnTo>
                    <a:pt x="4883" y="3466"/>
                  </a:lnTo>
                  <a:lnTo>
                    <a:pt x="4883" y="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56520" rIns="100800" bIns="5652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630" name="Google Shape;1181;p41"/>
            <p:cNvSpPr/>
            <p:nvPr/>
          </p:nvSpPr>
          <p:spPr>
            <a:xfrm>
              <a:off x="3440160" y="3710880"/>
              <a:ext cx="42840" cy="150480"/>
            </a:xfrm>
            <a:custGeom>
              <a:avLst/>
              <a:gdLst>
                <a:gd name="textAreaLeft" fmla="*/ 0 w 42840"/>
                <a:gd name="textAreaRight" fmla="*/ 45360 w 42840"/>
                <a:gd name="textAreaTop" fmla="*/ 0 h 150480"/>
                <a:gd name="textAreaBottom" fmla="*/ 153000 h 150480"/>
              </a:gdLst>
              <a:ahLst/>
              <a:cxnLst/>
              <a:rect l="textAreaLeft" t="textAreaTop" r="textAreaRight" b="textAreaBottom"/>
              <a:pathLst>
                <a:path w="1388" h="4695">
                  <a:moveTo>
                    <a:pt x="1387" y="0"/>
                  </a:moveTo>
                  <a:cubicBezTo>
                    <a:pt x="977" y="315"/>
                    <a:pt x="505" y="504"/>
                    <a:pt x="1" y="504"/>
                  </a:cubicBezTo>
                  <a:lnTo>
                    <a:pt x="1" y="4695"/>
                  </a:lnTo>
                  <a:lnTo>
                    <a:pt x="347" y="4695"/>
                  </a:lnTo>
                  <a:cubicBezTo>
                    <a:pt x="946" y="4695"/>
                    <a:pt x="1387" y="4222"/>
                    <a:pt x="1387" y="3655"/>
                  </a:cubicBezTo>
                  <a:lnTo>
                    <a:pt x="1387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76320" rIns="100800" bIns="7632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631" name="Google Shape;1182;p41"/>
            <p:cNvSpPr/>
            <p:nvPr/>
          </p:nvSpPr>
          <p:spPr>
            <a:xfrm>
              <a:off x="3100320" y="3710880"/>
              <a:ext cx="42840" cy="149400"/>
            </a:xfrm>
            <a:custGeom>
              <a:avLst/>
              <a:gdLst>
                <a:gd name="textAreaLeft" fmla="*/ 0 w 42840"/>
                <a:gd name="textAreaRight" fmla="*/ 45360 w 42840"/>
                <a:gd name="textAreaTop" fmla="*/ 0 h 149400"/>
                <a:gd name="textAreaBottom" fmla="*/ 151920 h 149400"/>
              </a:gdLst>
              <a:ahLst/>
              <a:cxnLst/>
              <a:rect l="textAreaLeft" t="textAreaTop" r="textAreaRight" b="textAreaBottom"/>
              <a:pathLst>
                <a:path w="1387" h="4664">
                  <a:moveTo>
                    <a:pt x="1" y="0"/>
                  </a:moveTo>
                  <a:lnTo>
                    <a:pt x="1" y="3655"/>
                  </a:lnTo>
                  <a:cubicBezTo>
                    <a:pt x="1" y="4222"/>
                    <a:pt x="442" y="4663"/>
                    <a:pt x="1009" y="4663"/>
                  </a:cubicBezTo>
                  <a:lnTo>
                    <a:pt x="1387" y="4663"/>
                  </a:lnTo>
                  <a:lnTo>
                    <a:pt x="1387" y="504"/>
                  </a:lnTo>
                  <a:cubicBezTo>
                    <a:pt x="851" y="504"/>
                    <a:pt x="379" y="315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75960" rIns="100800" bIns="7596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632" name="Google Shape;1183;p41"/>
            <p:cNvSpPr/>
            <p:nvPr/>
          </p:nvSpPr>
          <p:spPr>
            <a:xfrm>
              <a:off x="3281040" y="3727440"/>
              <a:ext cx="20160" cy="21240"/>
            </a:xfrm>
            <a:custGeom>
              <a:avLst/>
              <a:gdLst>
                <a:gd name="textAreaLeft" fmla="*/ 0 w 20160"/>
                <a:gd name="textAreaRight" fmla="*/ 22680 w 20160"/>
                <a:gd name="textAreaTop" fmla="*/ 0 h 21240"/>
                <a:gd name="textAreaBottom" fmla="*/ 23760 h 21240"/>
              </a:gdLst>
              <a:ahLst/>
              <a:cxnLst/>
              <a:rect l="textAreaLeft" t="textAreaTop" r="textAreaRight" b="textAreaBottom"/>
              <a:pathLst>
                <a:path w="694" h="726">
                  <a:moveTo>
                    <a:pt x="1" y="0"/>
                  </a:moveTo>
                  <a:lnTo>
                    <a:pt x="1" y="347"/>
                  </a:lnTo>
                  <a:cubicBezTo>
                    <a:pt x="1" y="568"/>
                    <a:pt x="158" y="725"/>
                    <a:pt x="347" y="725"/>
                  </a:cubicBezTo>
                  <a:cubicBezTo>
                    <a:pt x="568" y="725"/>
                    <a:pt x="694" y="568"/>
                    <a:pt x="694" y="347"/>
                  </a:cubicBezTo>
                  <a:lnTo>
                    <a:pt x="69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11880" rIns="100800" bIns="1188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633" name="Google Shape;1184;p41"/>
            <p:cNvSpPr/>
            <p:nvPr/>
          </p:nvSpPr>
          <p:spPr>
            <a:xfrm>
              <a:off x="3440160" y="3592080"/>
              <a:ext cx="42840" cy="110520"/>
            </a:xfrm>
            <a:custGeom>
              <a:avLst/>
              <a:gdLst>
                <a:gd name="textAreaLeft" fmla="*/ 0 w 42840"/>
                <a:gd name="textAreaRight" fmla="*/ 45360 w 42840"/>
                <a:gd name="textAreaTop" fmla="*/ 0 h 110520"/>
                <a:gd name="textAreaBottom" fmla="*/ 113040 h 110520"/>
              </a:gdLst>
              <a:ahLst/>
              <a:cxnLst/>
              <a:rect l="textAreaLeft" t="textAreaTop" r="textAreaRight" b="textAreaBottom"/>
              <a:pathLst>
                <a:path w="1388" h="3467">
                  <a:moveTo>
                    <a:pt x="1" y="1"/>
                  </a:moveTo>
                  <a:lnTo>
                    <a:pt x="1" y="3466"/>
                  </a:lnTo>
                  <a:cubicBezTo>
                    <a:pt x="347" y="3466"/>
                    <a:pt x="662" y="3340"/>
                    <a:pt x="946" y="3088"/>
                  </a:cubicBezTo>
                  <a:cubicBezTo>
                    <a:pt x="1229" y="2836"/>
                    <a:pt x="1387" y="2458"/>
                    <a:pt x="1387" y="2080"/>
                  </a:cubicBezTo>
                  <a:lnTo>
                    <a:pt x="1387" y="1040"/>
                  </a:lnTo>
                  <a:cubicBezTo>
                    <a:pt x="1387" y="442"/>
                    <a:pt x="914" y="1"/>
                    <a:pt x="347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56520" rIns="100800" bIns="5652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634" name="Google Shape;1185;p41"/>
            <p:cNvSpPr/>
            <p:nvPr/>
          </p:nvSpPr>
          <p:spPr>
            <a:xfrm>
              <a:off x="3213360" y="3727440"/>
              <a:ext cx="156600" cy="132840"/>
            </a:xfrm>
            <a:custGeom>
              <a:avLst/>
              <a:gdLst>
                <a:gd name="textAreaLeft" fmla="*/ 0 w 156600"/>
                <a:gd name="textAreaRight" fmla="*/ 159120 w 156600"/>
                <a:gd name="textAreaTop" fmla="*/ 0 h 132840"/>
                <a:gd name="textAreaBottom" fmla="*/ 135360 h 132840"/>
              </a:gdLst>
              <a:ahLst/>
              <a:cxnLst/>
              <a:rect l="textAreaLeft" t="textAreaTop" r="textAreaRight" b="textAreaBottom"/>
              <a:pathLst>
                <a:path w="4884" h="4160">
                  <a:moveTo>
                    <a:pt x="0" y="0"/>
                  </a:moveTo>
                  <a:lnTo>
                    <a:pt x="0" y="4159"/>
                  </a:lnTo>
                  <a:lnTo>
                    <a:pt x="4883" y="4159"/>
                  </a:lnTo>
                  <a:lnTo>
                    <a:pt x="4883" y="0"/>
                  </a:lnTo>
                  <a:lnTo>
                    <a:pt x="3466" y="0"/>
                  </a:lnTo>
                  <a:lnTo>
                    <a:pt x="3466" y="347"/>
                  </a:lnTo>
                  <a:cubicBezTo>
                    <a:pt x="3466" y="946"/>
                    <a:pt x="2993" y="1387"/>
                    <a:pt x="2426" y="1387"/>
                  </a:cubicBezTo>
                  <a:cubicBezTo>
                    <a:pt x="1827" y="1387"/>
                    <a:pt x="1418" y="914"/>
                    <a:pt x="1418" y="347"/>
                  </a:cubicBezTo>
                  <a:lnTo>
                    <a:pt x="141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67680" rIns="100800" bIns="6768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635" name="Google Shape;1186;p41"/>
            <p:cNvSpPr/>
            <p:nvPr/>
          </p:nvSpPr>
          <p:spPr>
            <a:xfrm>
              <a:off x="3212280" y="3479040"/>
              <a:ext cx="156600" cy="87840"/>
            </a:xfrm>
            <a:custGeom>
              <a:avLst/>
              <a:gdLst>
                <a:gd name="textAreaLeft" fmla="*/ 0 w 156600"/>
                <a:gd name="textAreaRight" fmla="*/ 159120 w 156600"/>
                <a:gd name="textAreaTop" fmla="*/ 0 h 87840"/>
                <a:gd name="textAreaBottom" fmla="*/ 90360 h 87840"/>
              </a:gdLst>
              <a:ahLst/>
              <a:cxnLst/>
              <a:rect l="textAreaLeft" t="textAreaTop" r="textAreaRight" b="textAreaBottom"/>
              <a:pathLst>
                <a:path w="4884" h="2773">
                  <a:moveTo>
                    <a:pt x="2427" y="0"/>
                  </a:moveTo>
                  <a:cubicBezTo>
                    <a:pt x="1103" y="0"/>
                    <a:pt x="1" y="1103"/>
                    <a:pt x="1" y="2426"/>
                  </a:cubicBezTo>
                  <a:lnTo>
                    <a:pt x="1" y="2773"/>
                  </a:lnTo>
                  <a:lnTo>
                    <a:pt x="1355" y="2773"/>
                  </a:lnTo>
                  <a:lnTo>
                    <a:pt x="1355" y="2426"/>
                  </a:lnTo>
                  <a:cubicBezTo>
                    <a:pt x="1355" y="1828"/>
                    <a:pt x="1828" y="1418"/>
                    <a:pt x="2395" y="1418"/>
                  </a:cubicBezTo>
                  <a:cubicBezTo>
                    <a:pt x="2994" y="1418"/>
                    <a:pt x="3403" y="1891"/>
                    <a:pt x="3403" y="2426"/>
                  </a:cubicBezTo>
                  <a:lnTo>
                    <a:pt x="3403" y="2773"/>
                  </a:lnTo>
                  <a:lnTo>
                    <a:pt x="4884" y="2773"/>
                  </a:lnTo>
                  <a:lnTo>
                    <a:pt x="4884" y="2426"/>
                  </a:lnTo>
                  <a:cubicBezTo>
                    <a:pt x="4884" y="1103"/>
                    <a:pt x="3781" y="0"/>
                    <a:pt x="2427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45000" rIns="100800" bIns="4500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</p:grpSp>
      <p:grpSp>
        <p:nvGrpSpPr>
          <p:cNvPr id="636" name="Google Shape;1187;p41"/>
          <p:cNvGrpSpPr/>
          <p:nvPr/>
        </p:nvGrpSpPr>
        <p:grpSpPr>
          <a:xfrm>
            <a:off x="5852160" y="2161080"/>
            <a:ext cx="383760" cy="312480"/>
            <a:chOff x="5852160" y="2161080"/>
            <a:chExt cx="383760" cy="312480"/>
          </a:xfrm>
        </p:grpSpPr>
        <p:sp>
          <p:nvSpPr>
            <p:cNvPr id="637" name="Google Shape;1188;p41"/>
            <p:cNvSpPr/>
            <p:nvPr/>
          </p:nvSpPr>
          <p:spPr>
            <a:xfrm>
              <a:off x="6180840" y="2296440"/>
              <a:ext cx="55080" cy="21240"/>
            </a:xfrm>
            <a:custGeom>
              <a:avLst/>
              <a:gdLst>
                <a:gd name="textAreaLeft" fmla="*/ 0 w 55080"/>
                <a:gd name="textAreaRight" fmla="*/ 57600 w 55080"/>
                <a:gd name="textAreaTop" fmla="*/ 0 h 21240"/>
                <a:gd name="textAreaBottom" fmla="*/ 23760 h 21240"/>
              </a:gdLst>
              <a:ahLst/>
              <a:cxnLst/>
              <a:rect l="textAreaLeft" t="textAreaTop" r="textAreaRight" b="textAreaBottom"/>
              <a:pathLst>
                <a:path w="1766" h="725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1419" y="725"/>
                  </a:lnTo>
                  <a:cubicBezTo>
                    <a:pt x="1608" y="725"/>
                    <a:pt x="1765" y="567"/>
                    <a:pt x="1765" y="378"/>
                  </a:cubicBezTo>
                  <a:cubicBezTo>
                    <a:pt x="1734" y="158"/>
                    <a:pt x="1608" y="0"/>
                    <a:pt x="1419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11880" rIns="100800" bIns="1188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638" name="Google Shape;1189;p41"/>
            <p:cNvSpPr/>
            <p:nvPr/>
          </p:nvSpPr>
          <p:spPr>
            <a:xfrm>
              <a:off x="6167520" y="2342520"/>
              <a:ext cx="45720" cy="41760"/>
            </a:xfrm>
            <a:custGeom>
              <a:avLst/>
              <a:gdLst>
                <a:gd name="textAreaLeft" fmla="*/ 0 w 45720"/>
                <a:gd name="textAreaRight" fmla="*/ 48240 w 45720"/>
                <a:gd name="textAreaTop" fmla="*/ 0 h 41760"/>
                <a:gd name="textAreaBottom" fmla="*/ 44280 h 41760"/>
              </a:gdLst>
              <a:ahLst/>
              <a:cxnLst/>
              <a:rect l="textAreaLeft" t="textAreaTop" r="textAreaRight" b="textAreaBottom"/>
              <a:pathLst>
                <a:path w="1482" h="1355">
                  <a:moveTo>
                    <a:pt x="394" y="0"/>
                  </a:moveTo>
                  <a:cubicBezTo>
                    <a:pt x="308" y="0"/>
                    <a:pt x="221" y="32"/>
                    <a:pt x="158" y="95"/>
                  </a:cubicBezTo>
                  <a:cubicBezTo>
                    <a:pt x="0" y="221"/>
                    <a:pt x="0" y="410"/>
                    <a:pt x="158" y="567"/>
                  </a:cubicBezTo>
                  <a:lnTo>
                    <a:pt x="882" y="1260"/>
                  </a:lnTo>
                  <a:cubicBezTo>
                    <a:pt x="945" y="1323"/>
                    <a:pt x="1032" y="1355"/>
                    <a:pt x="1119" y="1355"/>
                  </a:cubicBezTo>
                  <a:cubicBezTo>
                    <a:pt x="1205" y="1355"/>
                    <a:pt x="1292" y="1323"/>
                    <a:pt x="1355" y="1260"/>
                  </a:cubicBezTo>
                  <a:cubicBezTo>
                    <a:pt x="1481" y="1134"/>
                    <a:pt x="1481" y="914"/>
                    <a:pt x="1355" y="788"/>
                  </a:cubicBezTo>
                  <a:lnTo>
                    <a:pt x="630" y="95"/>
                  </a:lnTo>
                  <a:cubicBezTo>
                    <a:pt x="567" y="32"/>
                    <a:pt x="481" y="0"/>
                    <a:pt x="394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21960" rIns="100800" bIns="2196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639" name="Google Shape;1190;p41"/>
            <p:cNvSpPr/>
            <p:nvPr/>
          </p:nvSpPr>
          <p:spPr>
            <a:xfrm>
              <a:off x="6169320" y="2228760"/>
              <a:ext cx="43560" cy="42480"/>
            </a:xfrm>
            <a:custGeom>
              <a:avLst/>
              <a:gdLst>
                <a:gd name="textAreaLeft" fmla="*/ 0 w 43560"/>
                <a:gd name="textAreaRight" fmla="*/ 46080 w 43560"/>
                <a:gd name="textAreaTop" fmla="*/ 0 h 42480"/>
                <a:gd name="textAreaBottom" fmla="*/ 45000 h 42480"/>
              </a:gdLst>
              <a:ahLst/>
              <a:cxnLst/>
              <a:rect l="textAreaLeft" t="textAreaTop" r="textAreaRight" b="textAreaBottom"/>
              <a:pathLst>
                <a:path w="1419" h="1380">
                  <a:moveTo>
                    <a:pt x="1056" y="1"/>
                  </a:moveTo>
                  <a:cubicBezTo>
                    <a:pt x="969" y="1"/>
                    <a:pt x="882" y="32"/>
                    <a:pt x="819" y="96"/>
                  </a:cubicBezTo>
                  <a:lnTo>
                    <a:pt x="95" y="789"/>
                  </a:lnTo>
                  <a:cubicBezTo>
                    <a:pt x="0" y="915"/>
                    <a:pt x="0" y="1135"/>
                    <a:pt x="95" y="1261"/>
                  </a:cubicBezTo>
                  <a:cubicBezTo>
                    <a:pt x="158" y="1340"/>
                    <a:pt x="252" y="1379"/>
                    <a:pt x="343" y="1379"/>
                  </a:cubicBezTo>
                  <a:cubicBezTo>
                    <a:pt x="434" y="1379"/>
                    <a:pt x="520" y="1340"/>
                    <a:pt x="567" y="1261"/>
                  </a:cubicBezTo>
                  <a:lnTo>
                    <a:pt x="1292" y="568"/>
                  </a:lnTo>
                  <a:cubicBezTo>
                    <a:pt x="1418" y="442"/>
                    <a:pt x="1418" y="190"/>
                    <a:pt x="1292" y="96"/>
                  </a:cubicBezTo>
                  <a:cubicBezTo>
                    <a:pt x="1229" y="32"/>
                    <a:pt x="1142" y="1"/>
                    <a:pt x="1056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22320" rIns="100800" bIns="2232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640" name="Google Shape;1191;p41"/>
            <p:cNvSpPr/>
            <p:nvPr/>
          </p:nvSpPr>
          <p:spPr>
            <a:xfrm>
              <a:off x="5852160" y="2228760"/>
              <a:ext cx="135000" cy="133920"/>
            </a:xfrm>
            <a:custGeom>
              <a:avLst/>
              <a:gdLst>
                <a:gd name="textAreaLeft" fmla="*/ 0 w 135000"/>
                <a:gd name="textAreaRight" fmla="*/ 137520 w 135000"/>
                <a:gd name="textAreaTop" fmla="*/ 0 h 133920"/>
                <a:gd name="textAreaBottom" fmla="*/ 136440 h 133920"/>
              </a:gdLst>
              <a:ahLst/>
              <a:cxnLst/>
              <a:rect l="textAreaLeft" t="textAreaTop" r="textAreaRight" b="textAreaBottom"/>
              <a:pathLst>
                <a:path w="4222" h="4192">
                  <a:moveTo>
                    <a:pt x="2489" y="1"/>
                  </a:moveTo>
                  <a:cubicBezTo>
                    <a:pt x="2048" y="1"/>
                    <a:pt x="1639" y="285"/>
                    <a:pt x="1481" y="726"/>
                  </a:cubicBezTo>
                  <a:lnTo>
                    <a:pt x="1418" y="726"/>
                  </a:lnTo>
                  <a:cubicBezTo>
                    <a:pt x="662" y="726"/>
                    <a:pt x="0" y="1356"/>
                    <a:pt x="0" y="2080"/>
                  </a:cubicBezTo>
                  <a:cubicBezTo>
                    <a:pt x="0" y="2836"/>
                    <a:pt x="630" y="3467"/>
                    <a:pt x="1418" y="3467"/>
                  </a:cubicBezTo>
                  <a:lnTo>
                    <a:pt x="1481" y="3467"/>
                  </a:lnTo>
                  <a:cubicBezTo>
                    <a:pt x="1639" y="3845"/>
                    <a:pt x="2017" y="4191"/>
                    <a:pt x="2489" y="4191"/>
                  </a:cubicBezTo>
                  <a:lnTo>
                    <a:pt x="4222" y="4191"/>
                  </a:lnTo>
                  <a:lnTo>
                    <a:pt x="4222" y="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68040" rIns="100800" bIns="6804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641" name="Google Shape;1192;p41"/>
            <p:cNvSpPr/>
            <p:nvPr/>
          </p:nvSpPr>
          <p:spPr>
            <a:xfrm>
              <a:off x="6099480" y="2161080"/>
              <a:ext cx="43560" cy="269640"/>
            </a:xfrm>
            <a:custGeom>
              <a:avLst/>
              <a:gdLst>
                <a:gd name="textAreaLeft" fmla="*/ 0 w 43560"/>
                <a:gd name="textAreaRight" fmla="*/ 46080 w 43560"/>
                <a:gd name="textAreaTop" fmla="*/ 0 h 269640"/>
                <a:gd name="textAreaBottom" fmla="*/ 272160 h 269640"/>
              </a:gdLst>
              <a:ahLst/>
              <a:cxnLst/>
              <a:rect l="textAreaLeft" t="textAreaTop" r="textAreaRight" b="textAreaBottom"/>
              <a:pathLst>
                <a:path w="1418" h="8350">
                  <a:moveTo>
                    <a:pt x="725" y="1"/>
                  </a:moveTo>
                  <a:cubicBezTo>
                    <a:pt x="315" y="1"/>
                    <a:pt x="0" y="316"/>
                    <a:pt x="0" y="694"/>
                  </a:cubicBezTo>
                  <a:lnTo>
                    <a:pt x="0" y="7625"/>
                  </a:lnTo>
                  <a:cubicBezTo>
                    <a:pt x="0" y="8034"/>
                    <a:pt x="315" y="8349"/>
                    <a:pt x="725" y="8349"/>
                  </a:cubicBezTo>
                  <a:cubicBezTo>
                    <a:pt x="1134" y="8286"/>
                    <a:pt x="1418" y="8003"/>
                    <a:pt x="1418" y="7625"/>
                  </a:cubicBezTo>
                  <a:lnTo>
                    <a:pt x="1418" y="694"/>
                  </a:lnTo>
                  <a:cubicBezTo>
                    <a:pt x="1418" y="316"/>
                    <a:pt x="1103" y="1"/>
                    <a:pt x="725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100800" rIns="100800" bIns="10080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642" name="Google Shape;1193;p41"/>
            <p:cNvSpPr/>
            <p:nvPr/>
          </p:nvSpPr>
          <p:spPr>
            <a:xfrm>
              <a:off x="5919840" y="2385720"/>
              <a:ext cx="64080" cy="87840"/>
            </a:xfrm>
            <a:custGeom>
              <a:avLst/>
              <a:gdLst>
                <a:gd name="textAreaLeft" fmla="*/ 0 w 64080"/>
                <a:gd name="textAreaRight" fmla="*/ 66600 w 64080"/>
                <a:gd name="textAreaTop" fmla="*/ 0 h 87840"/>
                <a:gd name="textAreaBottom" fmla="*/ 90360 h 87840"/>
              </a:gdLst>
              <a:ahLst/>
              <a:cxnLst/>
              <a:rect l="textAreaLeft" t="textAreaTop" r="textAreaRight" b="textAreaBottom"/>
              <a:pathLst>
                <a:path w="2049" h="2773">
                  <a:moveTo>
                    <a:pt x="1" y="0"/>
                  </a:moveTo>
                  <a:lnTo>
                    <a:pt x="1" y="1764"/>
                  </a:lnTo>
                  <a:cubicBezTo>
                    <a:pt x="1" y="2363"/>
                    <a:pt x="473" y="2773"/>
                    <a:pt x="1040" y="2773"/>
                  </a:cubicBezTo>
                  <a:cubicBezTo>
                    <a:pt x="1607" y="2773"/>
                    <a:pt x="2048" y="2300"/>
                    <a:pt x="2048" y="1764"/>
                  </a:cubicBezTo>
                  <a:lnTo>
                    <a:pt x="2048" y="32"/>
                  </a:lnTo>
                  <a:lnTo>
                    <a:pt x="316" y="32"/>
                  </a:lnTo>
                  <a:cubicBezTo>
                    <a:pt x="253" y="32"/>
                    <a:pt x="127" y="32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45000" rIns="100800" bIns="4500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643" name="Google Shape;1194;p41"/>
            <p:cNvSpPr/>
            <p:nvPr/>
          </p:nvSpPr>
          <p:spPr>
            <a:xfrm>
              <a:off x="6011280" y="2188800"/>
              <a:ext cx="65160" cy="210960"/>
            </a:xfrm>
            <a:custGeom>
              <a:avLst/>
              <a:gdLst>
                <a:gd name="textAreaLeft" fmla="*/ 0 w 65160"/>
                <a:gd name="textAreaRight" fmla="*/ 67680 w 65160"/>
                <a:gd name="textAreaTop" fmla="*/ 0 h 210960"/>
                <a:gd name="textAreaBottom" fmla="*/ 213480 h 210960"/>
              </a:gdLst>
              <a:ahLst/>
              <a:cxnLst/>
              <a:rect l="textAreaLeft" t="textAreaTop" r="textAreaRight" b="textAreaBottom"/>
              <a:pathLst>
                <a:path w="2080" h="6554">
                  <a:moveTo>
                    <a:pt x="2080" y="0"/>
                  </a:moveTo>
                  <a:lnTo>
                    <a:pt x="1765" y="315"/>
                  </a:lnTo>
                  <a:cubicBezTo>
                    <a:pt x="1292" y="788"/>
                    <a:pt x="662" y="1071"/>
                    <a:pt x="1" y="1166"/>
                  </a:cubicBezTo>
                  <a:lnTo>
                    <a:pt x="1" y="5419"/>
                  </a:lnTo>
                  <a:cubicBezTo>
                    <a:pt x="662" y="5482"/>
                    <a:pt x="1292" y="5766"/>
                    <a:pt x="1765" y="6238"/>
                  </a:cubicBezTo>
                  <a:lnTo>
                    <a:pt x="2080" y="6553"/>
                  </a:lnTo>
                  <a:lnTo>
                    <a:pt x="208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100800" rIns="100800" bIns="10080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</p:grpSp>
      <p:sp>
        <p:nvSpPr>
          <p:cNvPr id="644" name="Google Shape;1195;p41"/>
          <p:cNvSpPr/>
          <p:nvPr/>
        </p:nvSpPr>
        <p:spPr>
          <a:xfrm>
            <a:off x="3780360" y="4821840"/>
            <a:ext cx="405360" cy="402840"/>
          </a:xfrm>
          <a:custGeom>
            <a:avLst/>
            <a:gdLst>
              <a:gd name="textAreaLeft" fmla="*/ 0 w 405360"/>
              <a:gd name="textAreaRight" fmla="*/ 407880 w 405360"/>
              <a:gd name="textAreaTop" fmla="*/ 0 h 402840"/>
              <a:gd name="textAreaBottom" fmla="*/ 405360 h 402840"/>
            </a:gdLst>
            <a:ahLst/>
            <a:cxnLst/>
            <a:rect l="textAreaLeft" t="textAreaTop" r="textAreaRight" b="textAreaBottom"/>
            <a:pathLst>
              <a:path w="12792" h="12713">
                <a:moveTo>
                  <a:pt x="8633" y="1229"/>
                </a:moveTo>
                <a:cubicBezTo>
                  <a:pt x="8854" y="1229"/>
                  <a:pt x="9011" y="1418"/>
                  <a:pt x="9011" y="1607"/>
                </a:cubicBezTo>
                <a:lnTo>
                  <a:pt x="9011" y="1890"/>
                </a:lnTo>
                <a:cubicBezTo>
                  <a:pt x="9484" y="2048"/>
                  <a:pt x="9831" y="2520"/>
                  <a:pt x="9831" y="3088"/>
                </a:cubicBezTo>
                <a:cubicBezTo>
                  <a:pt x="9831" y="3308"/>
                  <a:pt x="9641" y="3497"/>
                  <a:pt x="9452" y="3497"/>
                </a:cubicBezTo>
                <a:cubicBezTo>
                  <a:pt x="9200" y="3497"/>
                  <a:pt x="9011" y="3308"/>
                  <a:pt x="9011" y="3088"/>
                </a:cubicBezTo>
                <a:cubicBezTo>
                  <a:pt x="9011" y="2835"/>
                  <a:pt x="8822" y="2678"/>
                  <a:pt x="8633" y="2678"/>
                </a:cubicBezTo>
                <a:cubicBezTo>
                  <a:pt x="8413" y="2678"/>
                  <a:pt x="8192" y="2867"/>
                  <a:pt x="8192" y="3088"/>
                </a:cubicBezTo>
                <a:cubicBezTo>
                  <a:pt x="8224" y="3308"/>
                  <a:pt x="8570" y="3529"/>
                  <a:pt x="8885" y="3781"/>
                </a:cubicBezTo>
                <a:cubicBezTo>
                  <a:pt x="9326" y="4096"/>
                  <a:pt x="9894" y="4505"/>
                  <a:pt x="9894" y="5167"/>
                </a:cubicBezTo>
                <a:cubicBezTo>
                  <a:pt x="9894" y="5702"/>
                  <a:pt x="9515" y="6143"/>
                  <a:pt x="9043" y="6333"/>
                </a:cubicBezTo>
                <a:lnTo>
                  <a:pt x="9043" y="6616"/>
                </a:lnTo>
                <a:cubicBezTo>
                  <a:pt x="9043" y="6868"/>
                  <a:pt x="8854" y="7026"/>
                  <a:pt x="8665" y="7026"/>
                </a:cubicBezTo>
                <a:cubicBezTo>
                  <a:pt x="8476" y="7026"/>
                  <a:pt x="8224" y="6805"/>
                  <a:pt x="8224" y="6616"/>
                </a:cubicBezTo>
                <a:lnTo>
                  <a:pt x="8224" y="6333"/>
                </a:lnTo>
                <a:cubicBezTo>
                  <a:pt x="7751" y="6175"/>
                  <a:pt x="7405" y="5702"/>
                  <a:pt x="7405" y="5167"/>
                </a:cubicBezTo>
                <a:cubicBezTo>
                  <a:pt x="7405" y="4915"/>
                  <a:pt x="7594" y="4757"/>
                  <a:pt x="7783" y="4757"/>
                </a:cubicBezTo>
                <a:cubicBezTo>
                  <a:pt x="8003" y="4757"/>
                  <a:pt x="8192" y="4978"/>
                  <a:pt x="8192" y="5167"/>
                </a:cubicBezTo>
                <a:cubicBezTo>
                  <a:pt x="8192" y="5387"/>
                  <a:pt x="8381" y="5608"/>
                  <a:pt x="8633" y="5608"/>
                </a:cubicBezTo>
                <a:cubicBezTo>
                  <a:pt x="8854" y="5608"/>
                  <a:pt x="9011" y="5387"/>
                  <a:pt x="9011" y="5167"/>
                </a:cubicBezTo>
                <a:cubicBezTo>
                  <a:pt x="9011" y="4915"/>
                  <a:pt x="8696" y="4694"/>
                  <a:pt x="8350" y="4442"/>
                </a:cubicBezTo>
                <a:cubicBezTo>
                  <a:pt x="7909" y="4127"/>
                  <a:pt x="7373" y="3749"/>
                  <a:pt x="7373" y="3088"/>
                </a:cubicBezTo>
                <a:cubicBezTo>
                  <a:pt x="7373" y="2520"/>
                  <a:pt x="7720" y="2079"/>
                  <a:pt x="8192" y="1890"/>
                </a:cubicBezTo>
                <a:lnTo>
                  <a:pt x="8192" y="1607"/>
                </a:lnTo>
                <a:cubicBezTo>
                  <a:pt x="8192" y="1386"/>
                  <a:pt x="8381" y="1229"/>
                  <a:pt x="8633" y="1229"/>
                </a:cubicBezTo>
                <a:close/>
                <a:moveTo>
                  <a:pt x="6050" y="6616"/>
                </a:moveTo>
                <a:lnTo>
                  <a:pt x="5073" y="10239"/>
                </a:lnTo>
                <a:lnTo>
                  <a:pt x="4853" y="9388"/>
                </a:lnTo>
                <a:cubicBezTo>
                  <a:pt x="4793" y="9168"/>
                  <a:pt x="4617" y="9049"/>
                  <a:pt x="4433" y="9049"/>
                </a:cubicBezTo>
                <a:cubicBezTo>
                  <a:pt x="4328" y="9049"/>
                  <a:pt x="4220" y="9088"/>
                  <a:pt x="4128" y="9168"/>
                </a:cubicBezTo>
                <a:lnTo>
                  <a:pt x="1450" y="11846"/>
                </a:lnTo>
                <a:lnTo>
                  <a:pt x="852" y="11279"/>
                </a:lnTo>
                <a:lnTo>
                  <a:pt x="3530" y="8601"/>
                </a:lnTo>
                <a:cubicBezTo>
                  <a:pt x="3782" y="8349"/>
                  <a:pt x="3656" y="7939"/>
                  <a:pt x="3341" y="7876"/>
                </a:cubicBezTo>
                <a:lnTo>
                  <a:pt x="2490" y="7624"/>
                </a:lnTo>
                <a:lnTo>
                  <a:pt x="6050" y="6616"/>
                </a:lnTo>
                <a:close/>
                <a:moveTo>
                  <a:pt x="8665" y="0"/>
                </a:moveTo>
                <a:cubicBezTo>
                  <a:pt x="6365" y="0"/>
                  <a:pt x="4538" y="1859"/>
                  <a:pt x="4538" y="4127"/>
                </a:cubicBezTo>
                <a:cubicBezTo>
                  <a:pt x="4538" y="4852"/>
                  <a:pt x="4695" y="5513"/>
                  <a:pt x="5042" y="6112"/>
                </a:cubicBezTo>
                <a:lnTo>
                  <a:pt x="820" y="7341"/>
                </a:lnTo>
                <a:cubicBezTo>
                  <a:pt x="442" y="7435"/>
                  <a:pt x="442" y="8034"/>
                  <a:pt x="820" y="8128"/>
                </a:cubicBezTo>
                <a:lnTo>
                  <a:pt x="2490" y="8538"/>
                </a:lnTo>
                <a:lnTo>
                  <a:pt x="316" y="10712"/>
                </a:lnTo>
                <a:cubicBezTo>
                  <a:pt x="1" y="11027"/>
                  <a:pt x="1" y="11594"/>
                  <a:pt x="316" y="11909"/>
                </a:cubicBezTo>
                <a:lnTo>
                  <a:pt x="915" y="12476"/>
                </a:lnTo>
                <a:cubicBezTo>
                  <a:pt x="1072" y="12633"/>
                  <a:pt x="1285" y="12712"/>
                  <a:pt x="1497" y="12712"/>
                </a:cubicBezTo>
                <a:cubicBezTo>
                  <a:pt x="1710" y="12712"/>
                  <a:pt x="1923" y="12633"/>
                  <a:pt x="2080" y="12476"/>
                </a:cubicBezTo>
                <a:lnTo>
                  <a:pt x="4254" y="10334"/>
                </a:lnTo>
                <a:lnTo>
                  <a:pt x="4695" y="11972"/>
                </a:lnTo>
                <a:cubicBezTo>
                  <a:pt x="4759" y="12180"/>
                  <a:pt x="4930" y="12291"/>
                  <a:pt x="5098" y="12291"/>
                </a:cubicBezTo>
                <a:cubicBezTo>
                  <a:pt x="5261" y="12291"/>
                  <a:pt x="5421" y="12188"/>
                  <a:pt x="5483" y="11972"/>
                </a:cubicBezTo>
                <a:lnTo>
                  <a:pt x="6712" y="7750"/>
                </a:lnTo>
                <a:cubicBezTo>
                  <a:pt x="7279" y="8065"/>
                  <a:pt x="7972" y="8286"/>
                  <a:pt x="8665" y="8286"/>
                </a:cubicBezTo>
                <a:cubicBezTo>
                  <a:pt x="10965" y="8286"/>
                  <a:pt x="12792" y="6427"/>
                  <a:pt x="12792" y="4127"/>
                </a:cubicBezTo>
                <a:cubicBezTo>
                  <a:pt x="12760" y="1859"/>
                  <a:pt x="10902" y="0"/>
                  <a:pt x="8665" y="0"/>
                </a:cubicBez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979" b="0" strike="noStrike" spc="-1">
              <a:solidFill>
                <a:schemeClr val="dk1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5"/>
          <p:cNvSpPr/>
          <p:nvPr/>
        </p:nvSpPr>
        <p:spPr>
          <a:xfrm>
            <a:off x="8562526" y="1758149"/>
            <a:ext cx="1333342" cy="776379"/>
          </a:xfrm>
          <a:prstGeom prst="rect">
            <a:avLst/>
          </a:prstGeom>
          <a:solidFill>
            <a:srgbClr val="F2F2F2"/>
          </a:solidFill>
          <a:ln w="12700" cap="flat" cmpd="sng">
            <a:solidFill>
              <a:srgbClr val="002FA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2994" tIns="31488" rIns="62994" bIns="31488" anchor="ctr" anchorCtr="0">
            <a:noAutofit/>
          </a:bodyPr>
          <a:lstStyle/>
          <a:p>
            <a:pPr algn="ctr">
              <a:buClr>
                <a:srgbClr val="000000"/>
              </a:buClr>
              <a:buSzPts val="800"/>
            </a:pPr>
            <a:endParaRPr sz="551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34" name="Google Shape;134;p15"/>
          <p:cNvSpPr txBox="1">
            <a:spLocks noGrp="1"/>
          </p:cNvSpPr>
          <p:nvPr>
            <p:ph type="title"/>
          </p:nvPr>
        </p:nvSpPr>
        <p:spPr>
          <a:xfrm>
            <a:off x="315020" y="650719"/>
            <a:ext cx="8501688" cy="411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2994" tIns="31488" rIns="62994" bIns="31488" anchor="t" anchorCtr="0">
            <a:noAutofit/>
          </a:bodyPr>
          <a:lstStyle/>
          <a:p>
            <a:pPr>
              <a:buClr>
                <a:schemeClr val="lt2"/>
              </a:buClr>
              <a:buSzPts val="3200"/>
            </a:pPr>
            <a:r>
              <a:rPr lang="en-US" sz="2205" b="1" dirty="0">
                <a:solidFill>
                  <a:schemeClr val="lt2"/>
                </a:solidFill>
              </a:rPr>
              <a:t>CICD </a:t>
            </a:r>
            <a:r>
              <a:rPr lang="en-US" sz="2205" b="1" dirty="0" err="1">
                <a:solidFill>
                  <a:schemeClr val="lt2"/>
                </a:solidFill>
              </a:rPr>
              <a:t>環境架構規劃設計與人員權責分工</a:t>
            </a:r>
            <a:r>
              <a:rPr lang="en-US" sz="2205" b="1" dirty="0">
                <a:solidFill>
                  <a:schemeClr val="lt2"/>
                </a:solidFill>
              </a:rPr>
              <a:t>(final) </a:t>
            </a:r>
            <a:endParaRPr dirty="0"/>
          </a:p>
        </p:txBody>
      </p:sp>
      <p:sp>
        <p:nvSpPr>
          <p:cNvPr id="136" name="Google Shape;136;p15"/>
          <p:cNvSpPr txBox="1"/>
          <p:nvPr/>
        </p:nvSpPr>
        <p:spPr>
          <a:xfrm>
            <a:off x="3365734" y="1257023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05000"/>
              </a:lnSpc>
              <a:buClr>
                <a:srgbClr val="000000"/>
              </a:buClr>
              <a:buSzPts val="2000"/>
            </a:pPr>
            <a:r>
              <a:rPr lang="en-US" sz="1378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endParaRPr sz="1378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37" name="Google Shape;137;p15"/>
          <p:cNvSpPr txBox="1"/>
          <p:nvPr/>
        </p:nvSpPr>
        <p:spPr>
          <a:xfrm>
            <a:off x="9115628" y="3831747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05000"/>
              </a:lnSpc>
              <a:buClr>
                <a:srgbClr val="000000"/>
              </a:buClr>
              <a:buSzPts val="2000"/>
            </a:pPr>
            <a:endParaRPr sz="1378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38" name="Google Shape;138;p15"/>
          <p:cNvSpPr/>
          <p:nvPr/>
        </p:nvSpPr>
        <p:spPr>
          <a:xfrm>
            <a:off x="897749" y="1758149"/>
            <a:ext cx="7587917" cy="595665"/>
          </a:xfrm>
          <a:prstGeom prst="rect">
            <a:avLst/>
          </a:prstGeom>
          <a:solidFill>
            <a:srgbClr val="F2F2F2"/>
          </a:solidFill>
          <a:ln w="12700" cap="flat" cmpd="sng">
            <a:solidFill>
              <a:srgbClr val="002FA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2994" tIns="31488" rIns="62994" bIns="31488" anchor="ctr" anchorCtr="0">
            <a:noAutofit/>
          </a:bodyPr>
          <a:lstStyle/>
          <a:p>
            <a:pPr algn="ctr">
              <a:buClr>
                <a:srgbClr val="000000"/>
              </a:buClr>
              <a:buSzPts val="800"/>
            </a:pPr>
            <a:endParaRPr sz="551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39" name="Google Shape;139;p15"/>
          <p:cNvSpPr txBox="1"/>
          <p:nvPr/>
        </p:nvSpPr>
        <p:spPr>
          <a:xfrm>
            <a:off x="897749" y="1760439"/>
            <a:ext cx="866083" cy="212093"/>
          </a:xfrm>
          <a:prstGeom prst="rect">
            <a:avLst/>
          </a:prstGeom>
          <a:solidFill>
            <a:srgbClr val="002FA7"/>
          </a:solidFill>
          <a:ln>
            <a:noFill/>
          </a:ln>
        </p:spPr>
        <p:txBody>
          <a:bodyPr spcFirstLastPara="1" wrap="square" lIns="62994" tIns="31488" rIns="62994" bIns="31488" anchor="t" anchorCtr="0">
            <a:spAutoFit/>
          </a:bodyPr>
          <a:lstStyle/>
          <a:p>
            <a:pPr algn="ctr">
              <a:buClr>
                <a:srgbClr val="000000"/>
              </a:buClr>
              <a:buSzPts val="1400"/>
            </a:pPr>
            <a:r>
              <a:rPr lang="en-US" sz="965" b="1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一般OA網段</a:t>
            </a:r>
            <a:endParaRPr sz="965" b="1">
              <a:solidFill>
                <a:schemeClr val="lt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40" name="Google Shape;140;p15"/>
          <p:cNvSpPr/>
          <p:nvPr/>
        </p:nvSpPr>
        <p:spPr>
          <a:xfrm>
            <a:off x="1036770" y="2067721"/>
            <a:ext cx="368748" cy="290824"/>
          </a:xfrm>
          <a:custGeom>
            <a:avLst/>
            <a:gdLst/>
            <a:ahLst/>
            <a:cxnLst/>
            <a:rect l="l" t="t" r="r" b="b"/>
            <a:pathLst>
              <a:path w="112" h="88" extrusionOk="0">
                <a:moveTo>
                  <a:pt x="88" y="70"/>
                </a:moveTo>
                <a:cubicBezTo>
                  <a:pt x="88" y="80"/>
                  <a:pt x="80" y="88"/>
                  <a:pt x="70" y="88"/>
                </a:cubicBezTo>
                <a:cubicBezTo>
                  <a:pt x="18" y="88"/>
                  <a:pt x="18" y="88"/>
                  <a:pt x="18" y="88"/>
                </a:cubicBezTo>
                <a:cubicBezTo>
                  <a:pt x="8" y="88"/>
                  <a:pt x="0" y="80"/>
                  <a:pt x="0" y="70"/>
                </a:cubicBezTo>
                <a:cubicBezTo>
                  <a:pt x="0" y="18"/>
                  <a:pt x="0" y="18"/>
                  <a:pt x="0" y="18"/>
                </a:cubicBezTo>
                <a:cubicBezTo>
                  <a:pt x="0" y="8"/>
                  <a:pt x="8" y="0"/>
                  <a:pt x="18" y="0"/>
                </a:cubicBezTo>
                <a:cubicBezTo>
                  <a:pt x="70" y="0"/>
                  <a:pt x="70" y="0"/>
                  <a:pt x="70" y="0"/>
                </a:cubicBezTo>
                <a:cubicBezTo>
                  <a:pt x="73" y="0"/>
                  <a:pt x="75" y="1"/>
                  <a:pt x="78" y="2"/>
                </a:cubicBezTo>
                <a:cubicBezTo>
                  <a:pt x="78" y="2"/>
                  <a:pt x="79" y="2"/>
                  <a:pt x="79" y="3"/>
                </a:cubicBezTo>
                <a:cubicBezTo>
                  <a:pt x="79" y="4"/>
                  <a:pt x="79" y="4"/>
                  <a:pt x="78" y="5"/>
                </a:cubicBezTo>
                <a:cubicBezTo>
                  <a:pt x="75" y="8"/>
                  <a:pt x="75" y="8"/>
                  <a:pt x="75" y="8"/>
                </a:cubicBezTo>
                <a:cubicBezTo>
                  <a:pt x="75" y="9"/>
                  <a:pt x="74" y="9"/>
                  <a:pt x="73" y="8"/>
                </a:cubicBezTo>
                <a:cubicBezTo>
                  <a:pt x="72" y="8"/>
                  <a:pt x="71" y="8"/>
                  <a:pt x="70" y="8"/>
                </a:cubicBezTo>
                <a:cubicBezTo>
                  <a:pt x="18" y="8"/>
                  <a:pt x="18" y="8"/>
                  <a:pt x="18" y="8"/>
                </a:cubicBezTo>
                <a:cubicBezTo>
                  <a:pt x="13" y="8"/>
                  <a:pt x="8" y="13"/>
                  <a:pt x="8" y="18"/>
                </a:cubicBezTo>
                <a:cubicBezTo>
                  <a:pt x="8" y="70"/>
                  <a:pt x="8" y="70"/>
                  <a:pt x="8" y="70"/>
                </a:cubicBezTo>
                <a:cubicBezTo>
                  <a:pt x="8" y="76"/>
                  <a:pt x="13" y="80"/>
                  <a:pt x="18" y="80"/>
                </a:cubicBezTo>
                <a:cubicBezTo>
                  <a:pt x="70" y="80"/>
                  <a:pt x="70" y="80"/>
                  <a:pt x="70" y="80"/>
                </a:cubicBezTo>
                <a:cubicBezTo>
                  <a:pt x="76" y="80"/>
                  <a:pt x="80" y="76"/>
                  <a:pt x="80" y="70"/>
                </a:cubicBezTo>
                <a:cubicBezTo>
                  <a:pt x="80" y="62"/>
                  <a:pt x="80" y="62"/>
                  <a:pt x="80" y="62"/>
                </a:cubicBezTo>
                <a:cubicBezTo>
                  <a:pt x="80" y="62"/>
                  <a:pt x="81" y="61"/>
                  <a:pt x="81" y="61"/>
                </a:cubicBezTo>
                <a:cubicBezTo>
                  <a:pt x="85" y="57"/>
                  <a:pt x="85" y="57"/>
                  <a:pt x="85" y="57"/>
                </a:cubicBezTo>
                <a:cubicBezTo>
                  <a:pt x="86" y="56"/>
                  <a:pt x="86" y="56"/>
                  <a:pt x="87" y="56"/>
                </a:cubicBezTo>
                <a:cubicBezTo>
                  <a:pt x="88" y="57"/>
                  <a:pt x="88" y="57"/>
                  <a:pt x="88" y="58"/>
                </a:cubicBezTo>
                <a:lnTo>
                  <a:pt x="88" y="70"/>
                </a:lnTo>
                <a:close/>
                <a:moveTo>
                  <a:pt x="100" y="30"/>
                </a:moveTo>
                <a:cubicBezTo>
                  <a:pt x="58" y="72"/>
                  <a:pt x="58" y="72"/>
                  <a:pt x="58" y="72"/>
                </a:cubicBezTo>
                <a:cubicBezTo>
                  <a:pt x="40" y="72"/>
                  <a:pt x="40" y="72"/>
                  <a:pt x="40" y="72"/>
                </a:cubicBezTo>
                <a:cubicBezTo>
                  <a:pt x="40" y="54"/>
                  <a:pt x="40" y="54"/>
                  <a:pt x="40" y="54"/>
                </a:cubicBezTo>
                <a:cubicBezTo>
                  <a:pt x="82" y="12"/>
                  <a:pt x="82" y="12"/>
                  <a:pt x="82" y="12"/>
                </a:cubicBezTo>
                <a:lnTo>
                  <a:pt x="100" y="30"/>
                </a:lnTo>
                <a:close/>
                <a:moveTo>
                  <a:pt x="63" y="59"/>
                </a:moveTo>
                <a:cubicBezTo>
                  <a:pt x="54" y="49"/>
                  <a:pt x="54" y="49"/>
                  <a:pt x="54" y="49"/>
                </a:cubicBezTo>
                <a:cubicBezTo>
                  <a:pt x="46" y="57"/>
                  <a:pt x="46" y="57"/>
                  <a:pt x="46" y="57"/>
                </a:cubicBezTo>
                <a:cubicBezTo>
                  <a:pt x="46" y="60"/>
                  <a:pt x="46" y="60"/>
                  <a:pt x="46" y="60"/>
                </a:cubicBezTo>
                <a:cubicBezTo>
                  <a:pt x="52" y="60"/>
                  <a:pt x="52" y="60"/>
                  <a:pt x="52" y="60"/>
                </a:cubicBezTo>
                <a:cubicBezTo>
                  <a:pt x="52" y="66"/>
                  <a:pt x="52" y="66"/>
                  <a:pt x="52" y="66"/>
                </a:cubicBezTo>
                <a:cubicBezTo>
                  <a:pt x="56" y="66"/>
                  <a:pt x="56" y="66"/>
                  <a:pt x="56" y="66"/>
                </a:cubicBezTo>
                <a:lnTo>
                  <a:pt x="63" y="59"/>
                </a:lnTo>
                <a:close/>
                <a:moveTo>
                  <a:pt x="81" y="21"/>
                </a:moveTo>
                <a:cubicBezTo>
                  <a:pt x="59" y="43"/>
                  <a:pt x="59" y="43"/>
                  <a:pt x="59" y="43"/>
                </a:cubicBezTo>
                <a:cubicBezTo>
                  <a:pt x="59" y="44"/>
                  <a:pt x="59" y="45"/>
                  <a:pt x="59" y="45"/>
                </a:cubicBezTo>
                <a:cubicBezTo>
                  <a:pt x="60" y="46"/>
                  <a:pt x="61" y="46"/>
                  <a:pt x="61" y="45"/>
                </a:cubicBezTo>
                <a:cubicBezTo>
                  <a:pt x="83" y="23"/>
                  <a:pt x="83" y="23"/>
                  <a:pt x="83" y="23"/>
                </a:cubicBezTo>
                <a:cubicBezTo>
                  <a:pt x="84" y="23"/>
                  <a:pt x="84" y="22"/>
                  <a:pt x="83" y="21"/>
                </a:cubicBezTo>
                <a:cubicBezTo>
                  <a:pt x="83" y="21"/>
                  <a:pt x="82" y="21"/>
                  <a:pt x="81" y="21"/>
                </a:cubicBezTo>
                <a:close/>
                <a:moveTo>
                  <a:pt x="104" y="26"/>
                </a:moveTo>
                <a:cubicBezTo>
                  <a:pt x="86" y="8"/>
                  <a:pt x="86" y="8"/>
                  <a:pt x="86" y="8"/>
                </a:cubicBezTo>
                <a:cubicBezTo>
                  <a:pt x="92" y="2"/>
                  <a:pt x="92" y="2"/>
                  <a:pt x="92" y="2"/>
                </a:cubicBezTo>
                <a:cubicBezTo>
                  <a:pt x="94" y="0"/>
                  <a:pt x="98" y="0"/>
                  <a:pt x="101" y="2"/>
                </a:cubicBezTo>
                <a:cubicBezTo>
                  <a:pt x="110" y="12"/>
                  <a:pt x="110" y="12"/>
                  <a:pt x="110" y="12"/>
                </a:cubicBezTo>
                <a:cubicBezTo>
                  <a:pt x="112" y="14"/>
                  <a:pt x="112" y="18"/>
                  <a:pt x="110" y="20"/>
                </a:cubicBezTo>
                <a:lnTo>
                  <a:pt x="104" y="26"/>
                </a:lnTo>
                <a:close/>
              </a:path>
            </a:pathLst>
          </a:custGeom>
          <a:solidFill>
            <a:srgbClr val="797979"/>
          </a:solidFill>
          <a:ln>
            <a:noFill/>
          </a:ln>
        </p:spPr>
        <p:txBody>
          <a:bodyPr spcFirstLastPara="1" wrap="square" lIns="62994" tIns="31488" rIns="62994" bIns="31488" anchor="t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endParaRPr sz="124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41" name="Google Shape;141;p15"/>
          <p:cNvSpPr txBox="1"/>
          <p:nvPr/>
        </p:nvSpPr>
        <p:spPr>
          <a:xfrm>
            <a:off x="1429337" y="2040378"/>
            <a:ext cx="622578" cy="360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2994" tIns="31488" rIns="62994" bIns="31488" anchor="t" anchorCtr="0">
            <a:spAutoFit/>
          </a:bodyPr>
          <a:lstStyle/>
          <a:p>
            <a:pPr>
              <a:buClr>
                <a:srgbClr val="000000"/>
              </a:buClr>
              <a:buSzPts val="1400"/>
            </a:pPr>
            <a:r>
              <a:rPr lang="en-US" sz="965" b="1">
                <a:solidFill>
                  <a:srgbClr val="3C3C3C"/>
                </a:solidFill>
                <a:latin typeface="IBM Plex Sans"/>
                <a:ea typeface="IBM Plex Sans"/>
                <a:cs typeface="IBM Plex Sans"/>
                <a:sym typeface="IBM Plex Sans"/>
              </a:rPr>
              <a:t>換版變更</a:t>
            </a:r>
            <a:endParaRPr sz="965" b="1">
              <a:solidFill>
                <a:srgbClr val="3C3C3C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>
              <a:buClr>
                <a:srgbClr val="000000"/>
              </a:buClr>
              <a:buSzPts val="1400"/>
            </a:pPr>
            <a:r>
              <a:rPr lang="en-US" sz="965" b="1">
                <a:solidFill>
                  <a:srgbClr val="3C3C3C"/>
                </a:solidFill>
                <a:latin typeface="IBM Plex Sans"/>
                <a:ea typeface="IBM Plex Sans"/>
                <a:cs typeface="IBM Plex Sans"/>
                <a:sym typeface="IBM Plex Sans"/>
              </a:rPr>
              <a:t>系統流程</a:t>
            </a:r>
            <a:endParaRPr sz="965" b="1">
              <a:solidFill>
                <a:srgbClr val="3C3C3C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42" name="Google Shape;142;p15"/>
          <p:cNvSpPr txBox="1"/>
          <p:nvPr/>
        </p:nvSpPr>
        <p:spPr>
          <a:xfrm>
            <a:off x="2692761" y="1916907"/>
            <a:ext cx="967881" cy="360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2994" tIns="31488" rIns="62994" bIns="31488" anchor="t" anchorCtr="0">
            <a:spAutoFit/>
          </a:bodyPr>
          <a:lstStyle/>
          <a:p>
            <a:pPr algn="ctr">
              <a:buClr>
                <a:srgbClr val="000000"/>
              </a:buClr>
              <a:buSzPts val="1400"/>
            </a:pPr>
            <a:r>
              <a:rPr lang="en-US" sz="965" b="1">
                <a:solidFill>
                  <a:srgbClr val="262626"/>
                </a:solidFill>
                <a:latin typeface="IBM Plex Sans"/>
                <a:ea typeface="IBM Plex Sans"/>
                <a:cs typeface="IBM Plex Sans"/>
                <a:sym typeface="IBM Plex Sans"/>
              </a:rPr>
              <a:t>Developer</a:t>
            </a:r>
            <a:endParaRPr sz="965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ctr">
              <a:buClr>
                <a:srgbClr val="000000"/>
              </a:buClr>
              <a:buSzPts val="1400"/>
            </a:pPr>
            <a:r>
              <a:rPr lang="en-US" sz="965" b="1">
                <a:solidFill>
                  <a:srgbClr val="262626"/>
                </a:solidFill>
                <a:latin typeface="IBM Plex Sans"/>
                <a:ea typeface="IBM Plex Sans"/>
                <a:cs typeface="IBM Plex Sans"/>
                <a:sym typeface="IBM Plex Sans"/>
              </a:rPr>
              <a:t>(研發處人員)</a:t>
            </a:r>
            <a:endParaRPr sz="965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15"/>
          <p:cNvSpPr txBox="1"/>
          <p:nvPr/>
        </p:nvSpPr>
        <p:spPr>
          <a:xfrm>
            <a:off x="4401018" y="2031210"/>
            <a:ext cx="922812" cy="2120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2994" tIns="31488" rIns="62994" bIns="31488" anchor="t" anchorCtr="0">
            <a:spAutoFit/>
          </a:bodyPr>
          <a:lstStyle/>
          <a:p>
            <a:pPr algn="ctr">
              <a:buClr>
                <a:srgbClr val="000000"/>
              </a:buClr>
              <a:buSzPts val="1400"/>
            </a:pPr>
            <a:r>
              <a:rPr lang="en-US" sz="965" b="1">
                <a:solidFill>
                  <a:srgbClr val="3C3C3C"/>
                </a:solidFill>
                <a:latin typeface="IBM Plex Sans"/>
                <a:ea typeface="IBM Plex Sans"/>
                <a:cs typeface="IBM Plex Sans"/>
                <a:sym typeface="IBM Plex Sans"/>
              </a:rPr>
              <a:t>驗收人員</a:t>
            </a:r>
            <a:endParaRPr sz="965" b="1">
              <a:solidFill>
                <a:srgbClr val="3C3C3C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44" name="Google Shape;144;p15"/>
          <p:cNvSpPr txBox="1"/>
          <p:nvPr/>
        </p:nvSpPr>
        <p:spPr>
          <a:xfrm>
            <a:off x="5197822" y="1979911"/>
            <a:ext cx="922812" cy="360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2994" tIns="31488" rIns="62994" bIns="31488" anchor="t" anchorCtr="0">
            <a:spAutoFit/>
          </a:bodyPr>
          <a:lstStyle/>
          <a:p>
            <a:pPr algn="ctr">
              <a:buClr>
                <a:srgbClr val="000000"/>
              </a:buClr>
              <a:buSzPts val="1400"/>
            </a:pPr>
            <a:r>
              <a:rPr lang="en-US" sz="965" b="1">
                <a:solidFill>
                  <a:srgbClr val="262626"/>
                </a:solidFill>
                <a:latin typeface="IBM Plex Sans"/>
                <a:ea typeface="IBM Plex Sans"/>
                <a:cs typeface="IBM Plex Sans"/>
                <a:sym typeface="IBM Plex Sans"/>
              </a:rPr>
              <a:t>Auditing</a:t>
            </a:r>
            <a:endParaRPr sz="965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ctr">
              <a:buClr>
                <a:srgbClr val="000000"/>
              </a:buClr>
              <a:buSzPts val="1400"/>
            </a:pPr>
            <a:r>
              <a:rPr lang="en-US" sz="965" b="1">
                <a:solidFill>
                  <a:srgbClr val="262626"/>
                </a:solidFill>
                <a:latin typeface="IBM Plex Sans"/>
                <a:ea typeface="IBM Plex Sans"/>
                <a:cs typeface="IBM Plex Sans"/>
                <a:sym typeface="IBM Plex Sans"/>
              </a:rPr>
              <a:t>(資管人員)</a:t>
            </a:r>
            <a:endParaRPr sz="965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15"/>
          <p:cNvSpPr/>
          <p:nvPr/>
        </p:nvSpPr>
        <p:spPr>
          <a:xfrm>
            <a:off x="897749" y="2396790"/>
            <a:ext cx="2852539" cy="3646873"/>
          </a:xfrm>
          <a:prstGeom prst="rect">
            <a:avLst/>
          </a:prstGeom>
          <a:solidFill>
            <a:srgbClr val="F2F2F2"/>
          </a:solidFill>
          <a:ln w="12700" cap="flat" cmpd="sng">
            <a:solidFill>
              <a:srgbClr val="002FA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2994" tIns="31488" rIns="62994" bIns="31488" anchor="ctr" anchorCtr="0">
            <a:noAutofit/>
          </a:bodyPr>
          <a:lstStyle/>
          <a:p>
            <a:pPr algn="ctr">
              <a:buClr>
                <a:srgbClr val="000000"/>
              </a:buClr>
              <a:buSzPts val="800"/>
            </a:pPr>
            <a:endParaRPr sz="551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46" name="Google Shape;146;p15"/>
          <p:cNvSpPr txBox="1"/>
          <p:nvPr/>
        </p:nvSpPr>
        <p:spPr>
          <a:xfrm>
            <a:off x="901045" y="2395451"/>
            <a:ext cx="687036" cy="212093"/>
          </a:xfrm>
          <a:prstGeom prst="rect">
            <a:avLst/>
          </a:prstGeom>
          <a:solidFill>
            <a:srgbClr val="002FA7"/>
          </a:solidFill>
          <a:ln>
            <a:noFill/>
          </a:ln>
        </p:spPr>
        <p:txBody>
          <a:bodyPr spcFirstLastPara="1" wrap="square" lIns="62994" tIns="31488" rIns="62994" bIns="31488" anchor="t" anchorCtr="0">
            <a:spAutoFit/>
          </a:bodyPr>
          <a:lstStyle/>
          <a:p>
            <a:pPr algn="ctr">
              <a:buClr>
                <a:srgbClr val="000000"/>
              </a:buClr>
              <a:buSzPts val="1400"/>
            </a:pPr>
            <a:r>
              <a:rPr lang="en-US" sz="965" b="1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DEV網段</a:t>
            </a:r>
            <a:endParaRPr sz="965" b="1">
              <a:solidFill>
                <a:schemeClr val="lt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47" name="Google Shape;147;p15"/>
          <p:cNvSpPr/>
          <p:nvPr/>
        </p:nvSpPr>
        <p:spPr>
          <a:xfrm>
            <a:off x="3803900" y="2396790"/>
            <a:ext cx="2852539" cy="3646873"/>
          </a:xfrm>
          <a:prstGeom prst="rect">
            <a:avLst/>
          </a:prstGeom>
          <a:solidFill>
            <a:srgbClr val="F2F2F2"/>
          </a:solidFill>
          <a:ln w="12700" cap="flat" cmpd="sng">
            <a:solidFill>
              <a:srgbClr val="002FA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2994" tIns="31488" rIns="62994" bIns="31488" anchor="ctr" anchorCtr="0">
            <a:noAutofit/>
          </a:bodyPr>
          <a:lstStyle/>
          <a:p>
            <a:pPr algn="ctr">
              <a:buClr>
                <a:srgbClr val="000000"/>
              </a:buClr>
              <a:buSzPts val="800"/>
            </a:pPr>
            <a:endParaRPr sz="551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48" name="Google Shape;148;p15"/>
          <p:cNvSpPr txBox="1"/>
          <p:nvPr/>
        </p:nvSpPr>
        <p:spPr>
          <a:xfrm>
            <a:off x="3800133" y="2387279"/>
            <a:ext cx="769104" cy="212093"/>
          </a:xfrm>
          <a:prstGeom prst="rect">
            <a:avLst/>
          </a:prstGeom>
          <a:solidFill>
            <a:srgbClr val="002FA7"/>
          </a:solidFill>
          <a:ln>
            <a:noFill/>
          </a:ln>
        </p:spPr>
        <p:txBody>
          <a:bodyPr spcFirstLastPara="1" wrap="square" lIns="62994" tIns="31488" rIns="62994" bIns="31488" anchor="t" anchorCtr="0">
            <a:spAutoFit/>
          </a:bodyPr>
          <a:lstStyle/>
          <a:p>
            <a:pPr algn="ctr">
              <a:buClr>
                <a:srgbClr val="000000"/>
              </a:buClr>
              <a:buSzPts val="1400"/>
            </a:pPr>
            <a:r>
              <a:rPr lang="en-US" sz="965" b="1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Stage網段</a:t>
            </a:r>
            <a:endParaRPr sz="965" b="1">
              <a:solidFill>
                <a:schemeClr val="lt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49" name="Google Shape;149;p15"/>
          <p:cNvSpPr/>
          <p:nvPr/>
        </p:nvSpPr>
        <p:spPr>
          <a:xfrm>
            <a:off x="6714993" y="2396790"/>
            <a:ext cx="1770672" cy="3646873"/>
          </a:xfrm>
          <a:prstGeom prst="rect">
            <a:avLst/>
          </a:prstGeom>
          <a:solidFill>
            <a:srgbClr val="F2F2F2"/>
          </a:solidFill>
          <a:ln w="12700" cap="flat" cmpd="sng">
            <a:solidFill>
              <a:srgbClr val="002FA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2994" tIns="31488" rIns="62994" bIns="31488" anchor="ctr" anchorCtr="0">
            <a:noAutofit/>
          </a:bodyPr>
          <a:lstStyle/>
          <a:p>
            <a:pPr algn="ctr">
              <a:buClr>
                <a:srgbClr val="000000"/>
              </a:buClr>
              <a:buSzPts val="800"/>
            </a:pPr>
            <a:endParaRPr sz="551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50" name="Google Shape;150;p15"/>
          <p:cNvSpPr txBox="1"/>
          <p:nvPr/>
        </p:nvSpPr>
        <p:spPr>
          <a:xfrm>
            <a:off x="6712568" y="2401219"/>
            <a:ext cx="866083" cy="212093"/>
          </a:xfrm>
          <a:prstGeom prst="rect">
            <a:avLst/>
          </a:prstGeom>
          <a:solidFill>
            <a:srgbClr val="002FA7"/>
          </a:solidFill>
          <a:ln>
            <a:noFill/>
          </a:ln>
        </p:spPr>
        <p:txBody>
          <a:bodyPr spcFirstLastPara="1" wrap="square" lIns="62994" tIns="31488" rIns="62994" bIns="31488" anchor="t" anchorCtr="0">
            <a:spAutoFit/>
          </a:bodyPr>
          <a:lstStyle/>
          <a:p>
            <a:pPr algn="ctr">
              <a:buClr>
                <a:srgbClr val="000000"/>
              </a:buClr>
              <a:buSzPts val="1400"/>
            </a:pPr>
            <a:r>
              <a:rPr lang="en-US" sz="965" b="1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PROD網段</a:t>
            </a:r>
            <a:endParaRPr sz="965" b="1">
              <a:solidFill>
                <a:schemeClr val="lt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51" name="Google Shape;151;p15"/>
          <p:cNvSpPr txBox="1"/>
          <p:nvPr/>
        </p:nvSpPr>
        <p:spPr>
          <a:xfrm>
            <a:off x="2772172" y="2420938"/>
            <a:ext cx="371104" cy="190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2994" tIns="31488" rIns="62994" bIns="31488" anchor="t" anchorCtr="0">
            <a:spAutoFit/>
          </a:bodyPr>
          <a:lstStyle/>
          <a:p>
            <a:pPr algn="ctr">
              <a:buClr>
                <a:srgbClr val="000000"/>
              </a:buClr>
              <a:buSzPts val="1200"/>
            </a:pPr>
            <a:r>
              <a:rPr lang="en-US" sz="827" b="1">
                <a:solidFill>
                  <a:srgbClr val="2F5BF2"/>
                </a:solidFill>
                <a:latin typeface="IBM Plex Sans"/>
                <a:ea typeface="IBM Plex Sans"/>
                <a:cs typeface="IBM Plex Sans"/>
                <a:sym typeface="IBM Plex Sans"/>
              </a:rPr>
              <a:t>簽入</a:t>
            </a:r>
            <a:endParaRPr sz="827" b="1">
              <a:solidFill>
                <a:srgbClr val="2F5BF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52" name="Google Shape;152;p15"/>
          <p:cNvSpPr txBox="1"/>
          <p:nvPr/>
        </p:nvSpPr>
        <p:spPr>
          <a:xfrm>
            <a:off x="4194919" y="3528360"/>
            <a:ext cx="630039" cy="134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>
              <a:lnSpc>
                <a:spcPct val="105000"/>
              </a:lnSpc>
              <a:buClr>
                <a:srgbClr val="000000"/>
              </a:buClr>
              <a:buSzPts val="1200"/>
            </a:pPr>
            <a:endParaRPr sz="827"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53" name="Google Shape;153;p15"/>
          <p:cNvSpPr/>
          <p:nvPr/>
        </p:nvSpPr>
        <p:spPr>
          <a:xfrm>
            <a:off x="4755520" y="2232929"/>
            <a:ext cx="157510" cy="219511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2F5BF2"/>
          </a:solidFill>
          <a:ln>
            <a:noFill/>
          </a:ln>
        </p:spPr>
        <p:txBody>
          <a:bodyPr spcFirstLastPara="1" wrap="square" lIns="62994" tIns="31488" rIns="62994" bIns="31488" anchor="ctr" anchorCtr="0">
            <a:noAutofit/>
          </a:bodyPr>
          <a:lstStyle/>
          <a:p>
            <a:pPr algn="ctr">
              <a:buClr>
                <a:srgbClr val="000000"/>
              </a:buClr>
              <a:buSzPts val="2160"/>
            </a:pPr>
            <a:endParaRPr sz="1488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54" name="Google Shape;154;p15"/>
          <p:cNvSpPr/>
          <p:nvPr/>
        </p:nvSpPr>
        <p:spPr>
          <a:xfrm>
            <a:off x="5584981" y="2299799"/>
            <a:ext cx="157510" cy="199556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2F5BF2"/>
          </a:solidFill>
          <a:ln>
            <a:noFill/>
          </a:ln>
        </p:spPr>
        <p:txBody>
          <a:bodyPr spcFirstLastPara="1" wrap="square" lIns="62994" tIns="31488" rIns="62994" bIns="31488" anchor="ctr" anchorCtr="0">
            <a:noAutofit/>
          </a:bodyPr>
          <a:lstStyle/>
          <a:p>
            <a:pPr algn="ctr">
              <a:buClr>
                <a:srgbClr val="000000"/>
              </a:buClr>
              <a:buSzPts val="2160"/>
            </a:pPr>
            <a:endParaRPr sz="1488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155" name="Google Shape;155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13274" y="1318369"/>
            <a:ext cx="441802" cy="5970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85609" y="1412875"/>
            <a:ext cx="441802" cy="5970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20307" y="1412875"/>
            <a:ext cx="441802" cy="5970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15" descr="图标&#10;&#10;描述已自动生成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529517" y="4800715"/>
            <a:ext cx="314745" cy="314745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15"/>
          <p:cNvSpPr txBox="1"/>
          <p:nvPr/>
        </p:nvSpPr>
        <p:spPr>
          <a:xfrm>
            <a:off x="7682414" y="3929453"/>
            <a:ext cx="688892" cy="190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2994" tIns="31488" rIns="62994" bIns="31488" anchor="t" anchorCtr="0">
            <a:spAutoFit/>
          </a:bodyPr>
          <a:lstStyle/>
          <a:p>
            <a:pPr algn="ctr">
              <a:buClr>
                <a:srgbClr val="000000"/>
              </a:buClr>
              <a:buSzPts val="1200"/>
            </a:pPr>
            <a:r>
              <a:rPr lang="en-US" sz="827" b="1">
                <a:solidFill>
                  <a:srgbClr val="2F5BF2"/>
                </a:solidFill>
                <a:latin typeface="IBM Plex Sans"/>
                <a:ea typeface="IBM Plex Sans"/>
                <a:cs typeface="IBM Plex Sans"/>
                <a:sym typeface="IBM Plex Sans"/>
              </a:rPr>
              <a:t>正式部署</a:t>
            </a:r>
            <a:endParaRPr sz="827" b="1">
              <a:solidFill>
                <a:srgbClr val="2F5BF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160" name="Google Shape;160;p15" descr="图标&#10;&#10;描述已自动生成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634402" y="4800245"/>
            <a:ext cx="310921" cy="3109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346455" y="1439329"/>
            <a:ext cx="441802" cy="59703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15"/>
          <p:cNvSpPr txBox="1"/>
          <p:nvPr/>
        </p:nvSpPr>
        <p:spPr>
          <a:xfrm>
            <a:off x="7113358" y="1979911"/>
            <a:ext cx="922812" cy="360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2994" tIns="31488" rIns="62994" bIns="31488" anchor="t" anchorCtr="0">
            <a:spAutoFit/>
          </a:bodyPr>
          <a:lstStyle/>
          <a:p>
            <a:pPr algn="ctr">
              <a:buClr>
                <a:srgbClr val="000000"/>
              </a:buClr>
              <a:buSzPts val="1400"/>
            </a:pPr>
            <a:r>
              <a:rPr lang="en-US" sz="965" b="1">
                <a:solidFill>
                  <a:srgbClr val="262626"/>
                </a:solidFill>
                <a:latin typeface="IBM Plex Sans"/>
                <a:ea typeface="IBM Plex Sans"/>
                <a:cs typeface="IBM Plex Sans"/>
                <a:sym typeface="IBM Plex Sans"/>
              </a:rPr>
              <a:t>Auditing</a:t>
            </a:r>
            <a:endParaRPr sz="965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ctr">
              <a:buClr>
                <a:srgbClr val="000000"/>
              </a:buClr>
              <a:buSzPts val="1400"/>
            </a:pPr>
            <a:r>
              <a:rPr lang="en-US" sz="965" b="1">
                <a:solidFill>
                  <a:srgbClr val="262626"/>
                </a:solidFill>
                <a:latin typeface="IBM Plex Sans"/>
                <a:ea typeface="IBM Plex Sans"/>
                <a:cs typeface="IBM Plex Sans"/>
                <a:sym typeface="IBM Plex Sans"/>
              </a:rPr>
              <a:t>(資管人員)</a:t>
            </a:r>
            <a:endParaRPr sz="965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15"/>
          <p:cNvSpPr txBox="1"/>
          <p:nvPr/>
        </p:nvSpPr>
        <p:spPr>
          <a:xfrm>
            <a:off x="4014044" y="3000173"/>
            <a:ext cx="622578" cy="3181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2994" tIns="31488" rIns="62994" bIns="31488" anchor="t" anchorCtr="0">
            <a:spAutoFit/>
          </a:bodyPr>
          <a:lstStyle/>
          <a:p>
            <a:pPr algn="ctr">
              <a:buClr>
                <a:srgbClr val="000000"/>
              </a:buClr>
              <a:buSzPts val="1400"/>
            </a:pPr>
            <a:r>
              <a:rPr lang="en-US" sz="827" b="1" dirty="0" err="1">
                <a:solidFill>
                  <a:srgbClr val="3C3C3C"/>
                </a:solidFill>
                <a:latin typeface="IBM Plex Sans"/>
                <a:ea typeface="IBM Plex Sans"/>
                <a:cs typeface="IBM Plex Sans"/>
                <a:sym typeface="IBM Plex Sans"/>
              </a:rPr>
              <a:t>Gitlab</a:t>
            </a:r>
            <a:endParaRPr sz="827" dirty="0">
              <a:solidFill>
                <a:srgbClr val="000000"/>
              </a:solidFill>
              <a:sym typeface="Arial"/>
            </a:endParaRPr>
          </a:p>
          <a:p>
            <a:pPr algn="ctr">
              <a:buClr>
                <a:srgbClr val="000000"/>
              </a:buClr>
              <a:buSzPts val="1400"/>
            </a:pPr>
            <a:r>
              <a:rPr lang="en-US" sz="827" b="1" dirty="0" err="1">
                <a:solidFill>
                  <a:srgbClr val="3C3C3C"/>
                </a:solidFill>
                <a:latin typeface="IBM Plex Sans"/>
                <a:ea typeface="IBM Plex Sans"/>
                <a:cs typeface="IBM Plex Sans"/>
                <a:sym typeface="IBM Plex Sans"/>
              </a:rPr>
              <a:t>原碼管控</a:t>
            </a:r>
            <a:endParaRPr sz="827" b="1" dirty="0">
              <a:solidFill>
                <a:srgbClr val="3C3C3C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64" name="Google Shape;164;p15"/>
          <p:cNvSpPr txBox="1"/>
          <p:nvPr/>
        </p:nvSpPr>
        <p:spPr>
          <a:xfrm>
            <a:off x="2013965" y="2896483"/>
            <a:ext cx="622578" cy="190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2994" tIns="31488" rIns="62994" bIns="31488" anchor="t" anchorCtr="0">
            <a:spAutoFit/>
          </a:bodyPr>
          <a:lstStyle/>
          <a:p>
            <a:pPr algn="ctr">
              <a:buClr>
                <a:srgbClr val="000000"/>
              </a:buClr>
              <a:buSzPts val="1200"/>
            </a:pPr>
            <a:r>
              <a:rPr lang="en-US" sz="827" b="1" dirty="0" err="1">
                <a:solidFill>
                  <a:srgbClr val="3C3C3C"/>
                </a:solidFill>
                <a:latin typeface="IBM Plex Sans"/>
                <a:ea typeface="IBM Plex Sans"/>
                <a:cs typeface="IBM Plex Sans"/>
                <a:sym typeface="IBM Plex Sans"/>
              </a:rPr>
              <a:t>Redmine</a:t>
            </a:r>
            <a:endParaRPr sz="827" b="1" dirty="0">
              <a:solidFill>
                <a:srgbClr val="3C3C3C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165" name="Google Shape;165;p15"/>
          <p:cNvCxnSpPr>
            <a:stCxn id="166" idx="2"/>
            <a:endCxn id="167" idx="6"/>
          </p:cNvCxnSpPr>
          <p:nvPr/>
        </p:nvCxnSpPr>
        <p:spPr>
          <a:xfrm rot="10800000" flipV="1">
            <a:off x="1661087" y="4184577"/>
            <a:ext cx="1162344" cy="1205867"/>
          </a:xfrm>
          <a:prstGeom prst="bentConnector3">
            <a:avLst>
              <a:gd name="adj1" fmla="val 50000"/>
            </a:avLst>
          </a:prstGeom>
          <a:noFill/>
          <a:ln w="12700" cap="flat" cmpd="sng">
            <a:solidFill>
              <a:srgbClr val="00B05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68" name="Google Shape;168;p15"/>
          <p:cNvSpPr txBox="1"/>
          <p:nvPr/>
        </p:nvSpPr>
        <p:spPr>
          <a:xfrm>
            <a:off x="5392355" y="5563029"/>
            <a:ext cx="1026543" cy="360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2994" tIns="31488" rIns="62994" bIns="31488" anchor="t" anchorCtr="0">
            <a:spAutoFit/>
          </a:bodyPr>
          <a:lstStyle/>
          <a:p>
            <a:pPr algn="ctr">
              <a:buClr>
                <a:srgbClr val="000000"/>
              </a:buClr>
              <a:buSzPts val="1400"/>
            </a:pPr>
            <a:r>
              <a:rPr lang="en-US" sz="965" b="1">
                <a:solidFill>
                  <a:srgbClr val="3C3C3C"/>
                </a:solidFill>
                <a:latin typeface="IBM Plex Sans"/>
                <a:ea typeface="IBM Plex Sans"/>
                <a:cs typeface="IBM Plex Sans"/>
                <a:sym typeface="IBM Plex Sans"/>
              </a:rPr>
              <a:t>Harbor</a:t>
            </a:r>
            <a:endParaRPr sz="965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ctr">
              <a:buClr>
                <a:srgbClr val="000000"/>
              </a:buClr>
              <a:buSzPts val="1400"/>
            </a:pPr>
            <a:r>
              <a:rPr lang="en-US" sz="965" b="1">
                <a:solidFill>
                  <a:srgbClr val="3C3C3C"/>
                </a:solidFill>
                <a:latin typeface="IBM Plex Sans"/>
                <a:ea typeface="IBM Plex Sans"/>
                <a:cs typeface="IBM Plex Sans"/>
                <a:sym typeface="IBM Plex Sans"/>
              </a:rPr>
              <a:t>遠端倉庫</a:t>
            </a:r>
            <a:endParaRPr sz="965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15"/>
          <p:cNvSpPr txBox="1"/>
          <p:nvPr/>
        </p:nvSpPr>
        <p:spPr>
          <a:xfrm>
            <a:off x="5061497" y="2947228"/>
            <a:ext cx="630039" cy="134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>
              <a:lnSpc>
                <a:spcPct val="105000"/>
              </a:lnSpc>
              <a:buClr>
                <a:srgbClr val="000000"/>
              </a:buClr>
              <a:buSzPts val="1200"/>
            </a:pPr>
            <a:r>
              <a:rPr lang="en-US" sz="827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推送Package</a:t>
            </a:r>
            <a:endParaRPr sz="827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grpSp>
        <p:nvGrpSpPr>
          <p:cNvPr id="170" name="Google Shape;170;p15"/>
          <p:cNvGrpSpPr/>
          <p:nvPr/>
        </p:nvGrpSpPr>
        <p:grpSpPr>
          <a:xfrm>
            <a:off x="5691679" y="5130106"/>
            <a:ext cx="424868" cy="424868"/>
            <a:chOff x="1727119" y="3761282"/>
            <a:chExt cx="616628" cy="616628"/>
          </a:xfrm>
        </p:grpSpPr>
        <p:sp>
          <p:nvSpPr>
            <p:cNvPr id="171" name="Google Shape;171;p15"/>
            <p:cNvSpPr/>
            <p:nvPr/>
          </p:nvSpPr>
          <p:spPr>
            <a:xfrm>
              <a:off x="1727119" y="3761282"/>
              <a:ext cx="616628" cy="616628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rgbClr val="002FA7"/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62994" tIns="31488" rIns="62994" bIns="31488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800"/>
              </a:pPr>
              <a:endParaRPr sz="124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172" name="Google Shape;172;p15"/>
            <p:cNvSpPr/>
            <p:nvPr/>
          </p:nvSpPr>
          <p:spPr>
            <a:xfrm>
              <a:off x="1823373" y="3865342"/>
              <a:ext cx="417561" cy="417563"/>
            </a:xfrm>
            <a:custGeom>
              <a:avLst/>
              <a:gdLst/>
              <a:ahLst/>
              <a:cxnLst/>
              <a:rect l="l" t="t" r="r" b="b"/>
              <a:pathLst>
                <a:path w="228601" h="228602" extrusionOk="0">
                  <a:moveTo>
                    <a:pt x="110405" y="68"/>
                  </a:moveTo>
                  <a:cubicBezTo>
                    <a:pt x="47321" y="2220"/>
                    <a:pt x="-2076" y="55103"/>
                    <a:pt x="67" y="118197"/>
                  </a:cubicBezTo>
                  <a:cubicBezTo>
                    <a:pt x="2220" y="181290"/>
                    <a:pt x="55103" y="230687"/>
                    <a:pt x="118196" y="228534"/>
                  </a:cubicBezTo>
                  <a:cubicBezTo>
                    <a:pt x="181290" y="226325"/>
                    <a:pt x="230677" y="173423"/>
                    <a:pt x="228534" y="110320"/>
                  </a:cubicBezTo>
                  <a:cubicBezTo>
                    <a:pt x="226334" y="47274"/>
                    <a:pt x="173460" y="-2085"/>
                    <a:pt x="110405" y="68"/>
                  </a:cubicBezTo>
                  <a:close/>
                  <a:moveTo>
                    <a:pt x="118225" y="208684"/>
                  </a:moveTo>
                  <a:cubicBezTo>
                    <a:pt x="115542" y="208767"/>
                    <a:pt x="112857" y="208736"/>
                    <a:pt x="110176" y="208589"/>
                  </a:cubicBezTo>
                  <a:lnTo>
                    <a:pt x="109767" y="194502"/>
                  </a:lnTo>
                  <a:lnTo>
                    <a:pt x="65009" y="177128"/>
                  </a:lnTo>
                  <a:lnTo>
                    <a:pt x="64094" y="194044"/>
                  </a:lnTo>
                  <a:cubicBezTo>
                    <a:pt x="37914" y="177462"/>
                    <a:pt x="21568" y="149060"/>
                    <a:pt x="20384" y="118092"/>
                  </a:cubicBezTo>
                  <a:cubicBezTo>
                    <a:pt x="18384" y="66057"/>
                    <a:pt x="58951" y="22252"/>
                    <a:pt x="110986" y="20251"/>
                  </a:cubicBezTo>
                  <a:lnTo>
                    <a:pt x="111119" y="20251"/>
                  </a:lnTo>
                  <a:cubicBezTo>
                    <a:pt x="129535" y="19557"/>
                    <a:pt x="147748" y="24297"/>
                    <a:pt x="163488" y="33882"/>
                  </a:cubicBezTo>
                  <a:lnTo>
                    <a:pt x="114243" y="87917"/>
                  </a:lnTo>
                  <a:lnTo>
                    <a:pt x="185871" y="52808"/>
                  </a:lnTo>
                  <a:cubicBezTo>
                    <a:pt x="190383" y="58045"/>
                    <a:pt x="194306" y="63763"/>
                    <a:pt x="197568" y="69857"/>
                  </a:cubicBezTo>
                  <a:lnTo>
                    <a:pt x="116977" y="96404"/>
                  </a:lnTo>
                  <a:lnTo>
                    <a:pt x="206445" y="93327"/>
                  </a:lnTo>
                  <a:cubicBezTo>
                    <a:pt x="207684" y="98728"/>
                    <a:pt x="208465" y="104290"/>
                    <a:pt x="208741" y="110015"/>
                  </a:cubicBezTo>
                  <a:lnTo>
                    <a:pt x="120025" y="104176"/>
                  </a:lnTo>
                  <a:lnTo>
                    <a:pt x="206569" y="134828"/>
                  </a:lnTo>
                  <a:cubicBezTo>
                    <a:pt x="197539" y="175699"/>
                    <a:pt x="161992" y="206998"/>
                    <a:pt x="118225" y="208684"/>
                  </a:cubicBezTo>
                  <a:close/>
                  <a:moveTo>
                    <a:pt x="63685" y="86088"/>
                  </a:moveTo>
                  <a:lnTo>
                    <a:pt x="66428" y="86088"/>
                  </a:lnTo>
                  <a:lnTo>
                    <a:pt x="66428" y="110272"/>
                  </a:lnTo>
                  <a:lnTo>
                    <a:pt x="64199" y="110272"/>
                  </a:lnTo>
                  <a:lnTo>
                    <a:pt x="64199" y="118654"/>
                  </a:lnTo>
                  <a:lnTo>
                    <a:pt x="68085" y="118654"/>
                  </a:lnTo>
                  <a:lnTo>
                    <a:pt x="67447" y="131256"/>
                  </a:lnTo>
                  <a:lnTo>
                    <a:pt x="107423" y="145629"/>
                  </a:lnTo>
                  <a:lnTo>
                    <a:pt x="106214" y="118654"/>
                  </a:lnTo>
                  <a:lnTo>
                    <a:pt x="110167" y="118654"/>
                  </a:lnTo>
                  <a:lnTo>
                    <a:pt x="110167" y="110272"/>
                  </a:lnTo>
                  <a:lnTo>
                    <a:pt x="107928" y="110272"/>
                  </a:lnTo>
                  <a:lnTo>
                    <a:pt x="107928" y="86088"/>
                  </a:lnTo>
                  <a:lnTo>
                    <a:pt x="110624" y="86088"/>
                  </a:lnTo>
                  <a:lnTo>
                    <a:pt x="87516" y="59218"/>
                  </a:lnTo>
                  <a:lnTo>
                    <a:pt x="63685" y="86088"/>
                  </a:lnTo>
                  <a:close/>
                  <a:moveTo>
                    <a:pt x="100213" y="110272"/>
                  </a:moveTo>
                  <a:lnTo>
                    <a:pt x="91526" y="110272"/>
                  </a:lnTo>
                  <a:lnTo>
                    <a:pt x="91526" y="94927"/>
                  </a:lnTo>
                  <a:lnTo>
                    <a:pt x="82839" y="94927"/>
                  </a:lnTo>
                  <a:lnTo>
                    <a:pt x="82839" y="110272"/>
                  </a:lnTo>
                  <a:lnTo>
                    <a:pt x="74153" y="110272"/>
                  </a:lnTo>
                  <a:lnTo>
                    <a:pt x="74153" y="86088"/>
                  </a:lnTo>
                  <a:lnTo>
                    <a:pt x="100213" y="86088"/>
                  </a:lnTo>
                  <a:lnTo>
                    <a:pt x="100213" y="110272"/>
                  </a:lnTo>
                  <a:close/>
                  <a:moveTo>
                    <a:pt x="107833" y="153449"/>
                  </a:moveTo>
                  <a:lnTo>
                    <a:pt x="108138" y="160355"/>
                  </a:lnTo>
                  <a:lnTo>
                    <a:pt x="66685" y="145467"/>
                  </a:lnTo>
                  <a:lnTo>
                    <a:pt x="67142" y="137695"/>
                  </a:lnTo>
                  <a:lnTo>
                    <a:pt x="107833" y="153449"/>
                  </a:lnTo>
                  <a:close/>
                  <a:moveTo>
                    <a:pt x="66428" y="150306"/>
                  </a:moveTo>
                  <a:lnTo>
                    <a:pt x="108443" y="166612"/>
                  </a:lnTo>
                  <a:lnTo>
                    <a:pt x="108747" y="173470"/>
                  </a:lnTo>
                  <a:lnTo>
                    <a:pt x="66028" y="158126"/>
                  </a:lnTo>
                  <a:lnTo>
                    <a:pt x="66428" y="150306"/>
                  </a:lnTo>
                  <a:close/>
                  <a:moveTo>
                    <a:pt x="109100" y="179719"/>
                  </a:moveTo>
                  <a:lnTo>
                    <a:pt x="109405" y="186529"/>
                  </a:lnTo>
                  <a:lnTo>
                    <a:pt x="65361" y="170784"/>
                  </a:lnTo>
                  <a:lnTo>
                    <a:pt x="65818" y="162964"/>
                  </a:lnTo>
                  <a:lnTo>
                    <a:pt x="109100" y="179719"/>
                  </a:lnTo>
                  <a:close/>
                </a:path>
              </a:pathLst>
            </a:custGeom>
            <a:solidFill>
              <a:srgbClr val="032481"/>
            </a:solidFill>
            <a:ln>
              <a:noFill/>
            </a:ln>
          </p:spPr>
          <p:txBody>
            <a:bodyPr spcFirstLastPara="1" wrap="square" lIns="62994" tIns="31488" rIns="62994" bIns="31488" anchor="ctr" anchorCtr="0">
              <a:noAutofit/>
            </a:bodyPr>
            <a:lstStyle/>
            <a:p>
              <a:pPr>
                <a:buClr>
                  <a:srgbClr val="000000"/>
                </a:buClr>
                <a:buSzPts val="2160"/>
              </a:pPr>
              <a:endParaRPr sz="1488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</p:grpSp>
      <p:grpSp>
        <p:nvGrpSpPr>
          <p:cNvPr id="173" name="Google Shape;173;p15"/>
          <p:cNvGrpSpPr/>
          <p:nvPr/>
        </p:nvGrpSpPr>
        <p:grpSpPr>
          <a:xfrm>
            <a:off x="5698367" y="4213718"/>
            <a:ext cx="424868" cy="424868"/>
            <a:chOff x="1727119" y="3761282"/>
            <a:chExt cx="616628" cy="616628"/>
          </a:xfrm>
        </p:grpSpPr>
        <p:sp>
          <p:nvSpPr>
            <p:cNvPr id="174" name="Google Shape;174;p15"/>
            <p:cNvSpPr/>
            <p:nvPr/>
          </p:nvSpPr>
          <p:spPr>
            <a:xfrm>
              <a:off x="1727119" y="3761282"/>
              <a:ext cx="616628" cy="616628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rgbClr val="002FA7"/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62994" tIns="31488" rIns="62994" bIns="31488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800"/>
              </a:pPr>
              <a:endParaRPr sz="124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175" name="Google Shape;175;p15"/>
            <p:cNvSpPr/>
            <p:nvPr/>
          </p:nvSpPr>
          <p:spPr>
            <a:xfrm>
              <a:off x="1823373" y="3865342"/>
              <a:ext cx="417561" cy="417563"/>
            </a:xfrm>
            <a:custGeom>
              <a:avLst/>
              <a:gdLst/>
              <a:ahLst/>
              <a:cxnLst/>
              <a:rect l="l" t="t" r="r" b="b"/>
              <a:pathLst>
                <a:path w="228601" h="228602" extrusionOk="0">
                  <a:moveTo>
                    <a:pt x="110405" y="68"/>
                  </a:moveTo>
                  <a:cubicBezTo>
                    <a:pt x="47321" y="2220"/>
                    <a:pt x="-2076" y="55103"/>
                    <a:pt x="67" y="118197"/>
                  </a:cubicBezTo>
                  <a:cubicBezTo>
                    <a:pt x="2220" y="181290"/>
                    <a:pt x="55103" y="230687"/>
                    <a:pt x="118196" y="228534"/>
                  </a:cubicBezTo>
                  <a:cubicBezTo>
                    <a:pt x="181290" y="226325"/>
                    <a:pt x="230677" y="173423"/>
                    <a:pt x="228534" y="110320"/>
                  </a:cubicBezTo>
                  <a:cubicBezTo>
                    <a:pt x="226334" y="47274"/>
                    <a:pt x="173460" y="-2085"/>
                    <a:pt x="110405" y="68"/>
                  </a:cubicBezTo>
                  <a:close/>
                  <a:moveTo>
                    <a:pt x="118225" y="208684"/>
                  </a:moveTo>
                  <a:cubicBezTo>
                    <a:pt x="115542" y="208767"/>
                    <a:pt x="112857" y="208736"/>
                    <a:pt x="110176" y="208589"/>
                  </a:cubicBezTo>
                  <a:lnTo>
                    <a:pt x="109767" y="194502"/>
                  </a:lnTo>
                  <a:lnTo>
                    <a:pt x="65009" y="177128"/>
                  </a:lnTo>
                  <a:lnTo>
                    <a:pt x="64094" y="194044"/>
                  </a:lnTo>
                  <a:cubicBezTo>
                    <a:pt x="37914" y="177462"/>
                    <a:pt x="21568" y="149060"/>
                    <a:pt x="20384" y="118092"/>
                  </a:cubicBezTo>
                  <a:cubicBezTo>
                    <a:pt x="18384" y="66057"/>
                    <a:pt x="58951" y="22252"/>
                    <a:pt x="110986" y="20251"/>
                  </a:cubicBezTo>
                  <a:lnTo>
                    <a:pt x="111119" y="20251"/>
                  </a:lnTo>
                  <a:cubicBezTo>
                    <a:pt x="129535" y="19557"/>
                    <a:pt x="147748" y="24297"/>
                    <a:pt x="163488" y="33882"/>
                  </a:cubicBezTo>
                  <a:lnTo>
                    <a:pt x="114243" y="87917"/>
                  </a:lnTo>
                  <a:lnTo>
                    <a:pt x="185871" y="52808"/>
                  </a:lnTo>
                  <a:cubicBezTo>
                    <a:pt x="190383" y="58045"/>
                    <a:pt x="194306" y="63763"/>
                    <a:pt x="197568" y="69857"/>
                  </a:cubicBezTo>
                  <a:lnTo>
                    <a:pt x="116977" y="96404"/>
                  </a:lnTo>
                  <a:lnTo>
                    <a:pt x="206445" y="93327"/>
                  </a:lnTo>
                  <a:cubicBezTo>
                    <a:pt x="207684" y="98728"/>
                    <a:pt x="208465" y="104290"/>
                    <a:pt x="208741" y="110015"/>
                  </a:cubicBezTo>
                  <a:lnTo>
                    <a:pt x="120025" y="104176"/>
                  </a:lnTo>
                  <a:lnTo>
                    <a:pt x="206569" y="134828"/>
                  </a:lnTo>
                  <a:cubicBezTo>
                    <a:pt x="197539" y="175699"/>
                    <a:pt x="161992" y="206998"/>
                    <a:pt x="118225" y="208684"/>
                  </a:cubicBezTo>
                  <a:close/>
                  <a:moveTo>
                    <a:pt x="63685" y="86088"/>
                  </a:moveTo>
                  <a:lnTo>
                    <a:pt x="66428" y="86088"/>
                  </a:lnTo>
                  <a:lnTo>
                    <a:pt x="66428" y="110272"/>
                  </a:lnTo>
                  <a:lnTo>
                    <a:pt x="64199" y="110272"/>
                  </a:lnTo>
                  <a:lnTo>
                    <a:pt x="64199" y="118654"/>
                  </a:lnTo>
                  <a:lnTo>
                    <a:pt x="68085" y="118654"/>
                  </a:lnTo>
                  <a:lnTo>
                    <a:pt x="67447" y="131256"/>
                  </a:lnTo>
                  <a:lnTo>
                    <a:pt x="107423" y="145629"/>
                  </a:lnTo>
                  <a:lnTo>
                    <a:pt x="106214" y="118654"/>
                  </a:lnTo>
                  <a:lnTo>
                    <a:pt x="110167" y="118654"/>
                  </a:lnTo>
                  <a:lnTo>
                    <a:pt x="110167" y="110272"/>
                  </a:lnTo>
                  <a:lnTo>
                    <a:pt x="107928" y="110272"/>
                  </a:lnTo>
                  <a:lnTo>
                    <a:pt x="107928" y="86088"/>
                  </a:lnTo>
                  <a:lnTo>
                    <a:pt x="110624" y="86088"/>
                  </a:lnTo>
                  <a:lnTo>
                    <a:pt x="87516" y="59218"/>
                  </a:lnTo>
                  <a:lnTo>
                    <a:pt x="63685" y="86088"/>
                  </a:lnTo>
                  <a:close/>
                  <a:moveTo>
                    <a:pt x="100213" y="110272"/>
                  </a:moveTo>
                  <a:lnTo>
                    <a:pt x="91526" y="110272"/>
                  </a:lnTo>
                  <a:lnTo>
                    <a:pt x="91526" y="94927"/>
                  </a:lnTo>
                  <a:lnTo>
                    <a:pt x="82839" y="94927"/>
                  </a:lnTo>
                  <a:lnTo>
                    <a:pt x="82839" y="110272"/>
                  </a:lnTo>
                  <a:lnTo>
                    <a:pt x="74153" y="110272"/>
                  </a:lnTo>
                  <a:lnTo>
                    <a:pt x="74153" y="86088"/>
                  </a:lnTo>
                  <a:lnTo>
                    <a:pt x="100213" y="86088"/>
                  </a:lnTo>
                  <a:lnTo>
                    <a:pt x="100213" y="110272"/>
                  </a:lnTo>
                  <a:close/>
                  <a:moveTo>
                    <a:pt x="107833" y="153449"/>
                  </a:moveTo>
                  <a:lnTo>
                    <a:pt x="108138" y="160355"/>
                  </a:lnTo>
                  <a:lnTo>
                    <a:pt x="66685" y="145467"/>
                  </a:lnTo>
                  <a:lnTo>
                    <a:pt x="67142" y="137695"/>
                  </a:lnTo>
                  <a:lnTo>
                    <a:pt x="107833" y="153449"/>
                  </a:lnTo>
                  <a:close/>
                  <a:moveTo>
                    <a:pt x="66428" y="150306"/>
                  </a:moveTo>
                  <a:lnTo>
                    <a:pt x="108443" y="166612"/>
                  </a:lnTo>
                  <a:lnTo>
                    <a:pt x="108747" y="173470"/>
                  </a:lnTo>
                  <a:lnTo>
                    <a:pt x="66028" y="158126"/>
                  </a:lnTo>
                  <a:lnTo>
                    <a:pt x="66428" y="150306"/>
                  </a:lnTo>
                  <a:close/>
                  <a:moveTo>
                    <a:pt x="109100" y="179719"/>
                  </a:moveTo>
                  <a:lnTo>
                    <a:pt x="109405" y="186529"/>
                  </a:lnTo>
                  <a:lnTo>
                    <a:pt x="65361" y="170784"/>
                  </a:lnTo>
                  <a:lnTo>
                    <a:pt x="65818" y="162964"/>
                  </a:lnTo>
                  <a:lnTo>
                    <a:pt x="109100" y="179719"/>
                  </a:lnTo>
                  <a:close/>
                </a:path>
              </a:pathLst>
            </a:custGeom>
            <a:solidFill>
              <a:srgbClr val="032481"/>
            </a:solidFill>
            <a:ln>
              <a:noFill/>
            </a:ln>
          </p:spPr>
          <p:txBody>
            <a:bodyPr spcFirstLastPara="1" wrap="square" lIns="62994" tIns="31488" rIns="62994" bIns="31488" anchor="ctr" anchorCtr="0">
              <a:noAutofit/>
            </a:bodyPr>
            <a:lstStyle/>
            <a:p>
              <a:pPr>
                <a:buClr>
                  <a:srgbClr val="000000"/>
                </a:buClr>
                <a:buSzPts val="2160"/>
              </a:pPr>
              <a:endParaRPr sz="1488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</p:grpSp>
      <p:sp>
        <p:nvSpPr>
          <p:cNvPr id="176" name="Google Shape;176;p15"/>
          <p:cNvSpPr txBox="1"/>
          <p:nvPr/>
        </p:nvSpPr>
        <p:spPr>
          <a:xfrm>
            <a:off x="5408416" y="4657975"/>
            <a:ext cx="1026543" cy="360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2994" tIns="31488" rIns="62994" bIns="31488" anchor="t" anchorCtr="0">
            <a:spAutoFit/>
          </a:bodyPr>
          <a:lstStyle/>
          <a:p>
            <a:pPr algn="ctr">
              <a:buClr>
                <a:srgbClr val="000000"/>
              </a:buClr>
              <a:buSzPts val="1400"/>
            </a:pPr>
            <a:r>
              <a:rPr lang="en-US" sz="965" b="1">
                <a:solidFill>
                  <a:srgbClr val="3C3C3C"/>
                </a:solidFill>
                <a:latin typeface="IBM Plex Sans"/>
                <a:ea typeface="IBM Plex Sans"/>
                <a:cs typeface="IBM Plex Sans"/>
                <a:sym typeface="IBM Plex Sans"/>
              </a:rPr>
              <a:t>Nexus-prod</a:t>
            </a:r>
            <a:endParaRPr sz="965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ctr">
              <a:buClr>
                <a:srgbClr val="000000"/>
              </a:buClr>
              <a:buSzPts val="1400"/>
            </a:pPr>
            <a:r>
              <a:rPr lang="en-US" sz="965" b="1">
                <a:solidFill>
                  <a:srgbClr val="3C3C3C"/>
                </a:solidFill>
                <a:latin typeface="IBM Plex Sans"/>
                <a:ea typeface="IBM Plex Sans"/>
                <a:cs typeface="IBM Plex Sans"/>
                <a:sym typeface="IBM Plex Sans"/>
              </a:rPr>
              <a:t>遠端倉庫</a:t>
            </a:r>
            <a:endParaRPr sz="965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15"/>
          <p:cNvSpPr/>
          <p:nvPr/>
        </p:nvSpPr>
        <p:spPr>
          <a:xfrm>
            <a:off x="1203862" y="4349088"/>
            <a:ext cx="424868" cy="424868"/>
          </a:xfrm>
          <a:prstGeom prst="ellipse">
            <a:avLst/>
          </a:prstGeom>
          <a:solidFill>
            <a:schemeClr val="lt2"/>
          </a:solidFill>
          <a:ln w="12700" cap="flat" cmpd="sng">
            <a:solidFill>
              <a:srgbClr val="002FA7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62994" tIns="31488" rIns="62994" bIns="31488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endParaRPr sz="124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78" name="Google Shape;178;p15"/>
          <p:cNvSpPr txBox="1"/>
          <p:nvPr/>
        </p:nvSpPr>
        <p:spPr>
          <a:xfrm>
            <a:off x="906157" y="4753132"/>
            <a:ext cx="1026543" cy="3181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2994" tIns="31488" rIns="62994" bIns="31488" anchor="t" anchorCtr="0">
            <a:spAutoFit/>
          </a:bodyPr>
          <a:lstStyle/>
          <a:p>
            <a:pPr algn="ctr">
              <a:buClr>
                <a:srgbClr val="000000"/>
              </a:buClr>
              <a:buSzPts val="1400"/>
            </a:pPr>
            <a:r>
              <a:rPr lang="en-US" sz="827" b="1" dirty="0" err="1">
                <a:solidFill>
                  <a:srgbClr val="3C3C3C"/>
                </a:solidFill>
                <a:latin typeface="IBM Plex Sans"/>
                <a:ea typeface="IBM Plex Sans"/>
                <a:cs typeface="IBM Plex Sans"/>
                <a:sym typeface="IBM Plex Sans"/>
              </a:rPr>
              <a:t>Checkmarx</a:t>
            </a:r>
            <a:r>
              <a:rPr lang="en-US" sz="827" b="1" dirty="0">
                <a:solidFill>
                  <a:srgbClr val="3C3C3C"/>
                </a:solidFill>
                <a:latin typeface="IBM Plex Sans"/>
                <a:ea typeface="IBM Plex Sans"/>
                <a:cs typeface="IBM Plex Sans"/>
                <a:sym typeface="IBM Plex Sans"/>
              </a:rPr>
              <a:t/>
            </a:r>
            <a:br>
              <a:rPr lang="en-US" sz="827" b="1" dirty="0">
                <a:solidFill>
                  <a:srgbClr val="3C3C3C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lang="en-US" sz="827" b="1" dirty="0" err="1">
                <a:solidFill>
                  <a:srgbClr val="3C3C3C"/>
                </a:solidFill>
                <a:latin typeface="IBM Plex Sans"/>
                <a:ea typeface="IBM Plex Sans"/>
                <a:cs typeface="IBM Plex Sans"/>
                <a:sym typeface="IBM Plex Sans"/>
              </a:rPr>
              <a:t>掃描程式碼</a:t>
            </a:r>
            <a:endParaRPr sz="827" b="1" dirty="0">
              <a:solidFill>
                <a:srgbClr val="3C3C3C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grpSp>
        <p:nvGrpSpPr>
          <p:cNvPr id="179" name="Google Shape;179;p15"/>
          <p:cNvGrpSpPr/>
          <p:nvPr/>
        </p:nvGrpSpPr>
        <p:grpSpPr>
          <a:xfrm>
            <a:off x="4266069" y="2627644"/>
            <a:ext cx="385399" cy="382167"/>
            <a:chOff x="5921680" y="3152380"/>
            <a:chExt cx="616628" cy="616628"/>
          </a:xfrm>
        </p:grpSpPr>
        <p:sp>
          <p:nvSpPr>
            <p:cNvPr id="180" name="Google Shape;180;p15"/>
            <p:cNvSpPr/>
            <p:nvPr/>
          </p:nvSpPr>
          <p:spPr>
            <a:xfrm>
              <a:off x="5921680" y="3152380"/>
              <a:ext cx="616628" cy="616628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rgbClr val="002FA7"/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62994" tIns="31488" rIns="62994" bIns="31488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800"/>
              </a:pPr>
              <a:endParaRPr sz="124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181" name="Google Shape;181;p15"/>
            <p:cNvSpPr/>
            <p:nvPr/>
          </p:nvSpPr>
          <p:spPr>
            <a:xfrm>
              <a:off x="6052437" y="3305624"/>
              <a:ext cx="375000" cy="346880"/>
            </a:xfrm>
            <a:custGeom>
              <a:avLst/>
              <a:gdLst/>
              <a:ahLst/>
              <a:cxnLst/>
              <a:rect l="l" t="t" r="r" b="b"/>
              <a:pathLst>
                <a:path w="375000" h="346880" extrusionOk="0">
                  <a:moveTo>
                    <a:pt x="373890" y="194266"/>
                  </a:moveTo>
                  <a:lnTo>
                    <a:pt x="354201" y="133886"/>
                  </a:lnTo>
                  <a:cubicBezTo>
                    <a:pt x="354201" y="133323"/>
                    <a:pt x="354014" y="132761"/>
                    <a:pt x="353826" y="132198"/>
                  </a:cubicBezTo>
                  <a:lnTo>
                    <a:pt x="314261" y="10688"/>
                  </a:lnTo>
                  <a:cubicBezTo>
                    <a:pt x="312198" y="4688"/>
                    <a:pt x="306197" y="0"/>
                    <a:pt x="299259" y="0"/>
                  </a:cubicBezTo>
                  <a:cubicBezTo>
                    <a:pt x="292509" y="0"/>
                    <a:pt x="286508" y="4688"/>
                    <a:pt x="284446" y="10876"/>
                  </a:cubicBezTo>
                  <a:lnTo>
                    <a:pt x="246943" y="126573"/>
                  </a:lnTo>
                  <a:lnTo>
                    <a:pt x="128246" y="126573"/>
                  </a:lnTo>
                  <a:lnTo>
                    <a:pt x="90555" y="10876"/>
                  </a:lnTo>
                  <a:cubicBezTo>
                    <a:pt x="88492" y="4688"/>
                    <a:pt x="82492" y="0"/>
                    <a:pt x="75741" y="0"/>
                  </a:cubicBezTo>
                  <a:lnTo>
                    <a:pt x="75741" y="0"/>
                  </a:lnTo>
                  <a:cubicBezTo>
                    <a:pt x="68803" y="0"/>
                    <a:pt x="62803" y="4688"/>
                    <a:pt x="60740" y="10876"/>
                  </a:cubicBezTo>
                  <a:lnTo>
                    <a:pt x="21175" y="132573"/>
                  </a:lnTo>
                  <a:cubicBezTo>
                    <a:pt x="21175" y="132573"/>
                    <a:pt x="21175" y="132761"/>
                    <a:pt x="21175" y="132761"/>
                  </a:cubicBezTo>
                  <a:lnTo>
                    <a:pt x="1110" y="194266"/>
                  </a:lnTo>
                  <a:cubicBezTo>
                    <a:pt x="-1890" y="203641"/>
                    <a:pt x="1298" y="213767"/>
                    <a:pt x="9361" y="219393"/>
                  </a:cubicBezTo>
                  <a:lnTo>
                    <a:pt x="182250" y="345215"/>
                  </a:lnTo>
                  <a:cubicBezTo>
                    <a:pt x="185438" y="347465"/>
                    <a:pt x="189563" y="347465"/>
                    <a:pt x="192751" y="345028"/>
                  </a:cubicBezTo>
                  <a:lnTo>
                    <a:pt x="365640" y="219393"/>
                  </a:lnTo>
                  <a:cubicBezTo>
                    <a:pt x="373703" y="213767"/>
                    <a:pt x="376891" y="203641"/>
                    <a:pt x="373890" y="194266"/>
                  </a:cubicBezTo>
                  <a:moveTo>
                    <a:pt x="115307" y="144387"/>
                  </a:moveTo>
                  <a:lnTo>
                    <a:pt x="163498" y="292711"/>
                  </a:lnTo>
                  <a:lnTo>
                    <a:pt x="47802" y="144387"/>
                  </a:lnTo>
                  <a:moveTo>
                    <a:pt x="211502" y="292898"/>
                  </a:moveTo>
                  <a:lnTo>
                    <a:pt x="257819" y="150575"/>
                  </a:lnTo>
                  <a:lnTo>
                    <a:pt x="259694" y="144387"/>
                  </a:lnTo>
                  <a:lnTo>
                    <a:pt x="327387" y="144387"/>
                  </a:lnTo>
                  <a:lnTo>
                    <a:pt x="222566" y="278647"/>
                  </a:lnTo>
                  <a:moveTo>
                    <a:pt x="299447" y="22314"/>
                  </a:moveTo>
                  <a:lnTo>
                    <a:pt x="333387" y="126573"/>
                  </a:lnTo>
                  <a:lnTo>
                    <a:pt x="265507" y="126573"/>
                  </a:lnTo>
                  <a:moveTo>
                    <a:pt x="241130" y="144387"/>
                  </a:moveTo>
                  <a:lnTo>
                    <a:pt x="207564" y="247707"/>
                  </a:lnTo>
                  <a:lnTo>
                    <a:pt x="187500" y="309212"/>
                  </a:lnTo>
                  <a:lnTo>
                    <a:pt x="133871" y="144387"/>
                  </a:lnTo>
                  <a:moveTo>
                    <a:pt x="75554" y="22314"/>
                  </a:moveTo>
                  <a:lnTo>
                    <a:pt x="109494" y="126573"/>
                  </a:lnTo>
                  <a:lnTo>
                    <a:pt x="41801" y="126573"/>
                  </a:lnTo>
                  <a:moveTo>
                    <a:pt x="19674" y="205141"/>
                  </a:moveTo>
                  <a:cubicBezTo>
                    <a:pt x="17987" y="203829"/>
                    <a:pt x="17237" y="201579"/>
                    <a:pt x="17987" y="199703"/>
                  </a:cubicBezTo>
                  <a:lnTo>
                    <a:pt x="32800" y="154137"/>
                  </a:lnTo>
                  <a:lnTo>
                    <a:pt x="141934" y="293836"/>
                  </a:lnTo>
                  <a:moveTo>
                    <a:pt x="355326" y="205141"/>
                  </a:moveTo>
                  <a:lnTo>
                    <a:pt x="233254" y="293836"/>
                  </a:lnTo>
                  <a:lnTo>
                    <a:pt x="233629" y="293273"/>
                  </a:lnTo>
                  <a:lnTo>
                    <a:pt x="342200" y="154137"/>
                  </a:lnTo>
                  <a:lnTo>
                    <a:pt x="357014" y="199703"/>
                  </a:lnTo>
                  <a:cubicBezTo>
                    <a:pt x="357764" y="201579"/>
                    <a:pt x="357014" y="203829"/>
                    <a:pt x="355326" y="205141"/>
                  </a:cubicBezTo>
                </a:path>
              </a:pathLst>
            </a:custGeom>
            <a:solidFill>
              <a:srgbClr val="032481"/>
            </a:solidFill>
            <a:ln>
              <a:noFill/>
            </a:ln>
          </p:spPr>
          <p:txBody>
            <a:bodyPr spcFirstLastPara="1" wrap="square" lIns="62994" tIns="31488" rIns="62994" bIns="31488" anchor="ctr" anchorCtr="0">
              <a:noAutofit/>
            </a:bodyPr>
            <a:lstStyle/>
            <a:p>
              <a:pPr>
                <a:buClr>
                  <a:srgbClr val="000000"/>
                </a:buClr>
                <a:buSzPts val="2160"/>
              </a:pPr>
              <a:endParaRPr sz="1488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</p:grpSp>
      <p:grpSp>
        <p:nvGrpSpPr>
          <p:cNvPr id="182" name="Google Shape;182;p15"/>
          <p:cNvGrpSpPr/>
          <p:nvPr/>
        </p:nvGrpSpPr>
        <p:grpSpPr>
          <a:xfrm>
            <a:off x="2122321" y="2462234"/>
            <a:ext cx="424868" cy="424868"/>
            <a:chOff x="4902567" y="3148013"/>
            <a:chExt cx="616628" cy="616628"/>
          </a:xfrm>
        </p:grpSpPr>
        <p:sp>
          <p:nvSpPr>
            <p:cNvPr id="183" name="Google Shape;183;p15"/>
            <p:cNvSpPr/>
            <p:nvPr/>
          </p:nvSpPr>
          <p:spPr>
            <a:xfrm>
              <a:off x="4902567" y="3148013"/>
              <a:ext cx="616628" cy="616628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rgbClr val="002FA7"/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62994" tIns="31488" rIns="62994" bIns="31488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800"/>
              </a:pPr>
              <a:endParaRPr sz="124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184" name="Google Shape;184;p15"/>
            <p:cNvSpPr/>
            <p:nvPr/>
          </p:nvSpPr>
          <p:spPr>
            <a:xfrm>
              <a:off x="5005704" y="3268691"/>
              <a:ext cx="423301" cy="286720"/>
            </a:xfrm>
            <a:custGeom>
              <a:avLst/>
              <a:gdLst/>
              <a:ahLst/>
              <a:cxnLst/>
              <a:rect l="l" t="t" r="r" b="b"/>
              <a:pathLst>
                <a:path w="423301" h="286720" extrusionOk="0">
                  <a:moveTo>
                    <a:pt x="19261" y="197820"/>
                  </a:moveTo>
                  <a:cubicBezTo>
                    <a:pt x="33177" y="202106"/>
                    <a:pt x="91539" y="215545"/>
                    <a:pt x="91539" y="215545"/>
                  </a:cubicBezTo>
                  <a:cubicBezTo>
                    <a:pt x="95031" y="216621"/>
                    <a:pt x="93990" y="219249"/>
                    <a:pt x="93990" y="219249"/>
                  </a:cubicBezTo>
                  <a:cubicBezTo>
                    <a:pt x="89969" y="250961"/>
                    <a:pt x="90851" y="275159"/>
                    <a:pt x="90851" y="283519"/>
                  </a:cubicBezTo>
                  <a:cubicBezTo>
                    <a:pt x="90851" y="287223"/>
                    <a:pt x="88153" y="286694"/>
                    <a:pt x="88153" y="286694"/>
                  </a:cubicBezTo>
                  <a:lnTo>
                    <a:pt x="2964" y="286694"/>
                  </a:lnTo>
                  <a:cubicBezTo>
                    <a:pt x="-722" y="286694"/>
                    <a:pt x="72" y="283343"/>
                    <a:pt x="72" y="283343"/>
                  </a:cubicBezTo>
                  <a:cubicBezTo>
                    <a:pt x="777" y="272778"/>
                    <a:pt x="3811" y="242724"/>
                    <a:pt x="15557" y="199637"/>
                  </a:cubicBezTo>
                  <a:cubicBezTo>
                    <a:pt x="15557" y="199637"/>
                    <a:pt x="16139" y="196867"/>
                    <a:pt x="19261" y="197820"/>
                  </a:cubicBezTo>
                  <a:close/>
                  <a:moveTo>
                    <a:pt x="404036" y="197820"/>
                  </a:moveTo>
                  <a:cubicBezTo>
                    <a:pt x="390121" y="202106"/>
                    <a:pt x="331759" y="215545"/>
                    <a:pt x="331759" y="215545"/>
                  </a:cubicBezTo>
                  <a:cubicBezTo>
                    <a:pt x="328267" y="216621"/>
                    <a:pt x="329307" y="219249"/>
                    <a:pt x="329307" y="219249"/>
                  </a:cubicBezTo>
                  <a:cubicBezTo>
                    <a:pt x="333329" y="250961"/>
                    <a:pt x="332447" y="275159"/>
                    <a:pt x="332447" y="283519"/>
                  </a:cubicBezTo>
                  <a:cubicBezTo>
                    <a:pt x="332447" y="287223"/>
                    <a:pt x="335145" y="286694"/>
                    <a:pt x="335145" y="286694"/>
                  </a:cubicBezTo>
                  <a:lnTo>
                    <a:pt x="420333" y="286694"/>
                  </a:lnTo>
                  <a:cubicBezTo>
                    <a:pt x="424037" y="286694"/>
                    <a:pt x="423226" y="283343"/>
                    <a:pt x="423226" y="283343"/>
                  </a:cubicBezTo>
                  <a:cubicBezTo>
                    <a:pt x="422520" y="272778"/>
                    <a:pt x="419487" y="242724"/>
                    <a:pt x="407740" y="199637"/>
                  </a:cubicBezTo>
                  <a:cubicBezTo>
                    <a:pt x="407740" y="199637"/>
                    <a:pt x="407141" y="196867"/>
                    <a:pt x="404036" y="197820"/>
                  </a:cubicBezTo>
                  <a:close/>
                  <a:moveTo>
                    <a:pt x="370014" y="103390"/>
                  </a:moveTo>
                  <a:lnTo>
                    <a:pt x="309201" y="132791"/>
                  </a:lnTo>
                  <a:cubicBezTo>
                    <a:pt x="306308" y="133902"/>
                    <a:pt x="307754" y="136530"/>
                    <a:pt x="307754" y="136530"/>
                  </a:cubicBezTo>
                  <a:cubicBezTo>
                    <a:pt x="316150" y="156531"/>
                    <a:pt x="321265" y="173410"/>
                    <a:pt x="325215" y="193869"/>
                  </a:cubicBezTo>
                  <a:cubicBezTo>
                    <a:pt x="325886" y="197291"/>
                    <a:pt x="328196" y="196197"/>
                    <a:pt x="328196" y="196197"/>
                  </a:cubicBezTo>
                  <a:lnTo>
                    <a:pt x="396611" y="166496"/>
                  </a:lnTo>
                  <a:cubicBezTo>
                    <a:pt x="396611" y="166496"/>
                    <a:pt x="398657" y="165720"/>
                    <a:pt x="397810" y="163092"/>
                  </a:cubicBezTo>
                  <a:cubicBezTo>
                    <a:pt x="394777" y="153727"/>
                    <a:pt x="379291" y="116371"/>
                    <a:pt x="373083" y="104166"/>
                  </a:cubicBezTo>
                  <a:cubicBezTo>
                    <a:pt x="373083" y="104166"/>
                    <a:pt x="371989" y="102314"/>
                    <a:pt x="370014" y="103390"/>
                  </a:cubicBezTo>
                  <a:close/>
                  <a:moveTo>
                    <a:pt x="53284" y="103390"/>
                  </a:moveTo>
                  <a:lnTo>
                    <a:pt x="114097" y="132791"/>
                  </a:lnTo>
                  <a:cubicBezTo>
                    <a:pt x="116990" y="133902"/>
                    <a:pt x="115543" y="136530"/>
                    <a:pt x="115543" y="136530"/>
                  </a:cubicBezTo>
                  <a:cubicBezTo>
                    <a:pt x="107148" y="156531"/>
                    <a:pt x="102033" y="173410"/>
                    <a:pt x="98065" y="193869"/>
                  </a:cubicBezTo>
                  <a:cubicBezTo>
                    <a:pt x="97412" y="197291"/>
                    <a:pt x="95084" y="196197"/>
                    <a:pt x="95084" y="196197"/>
                  </a:cubicBezTo>
                  <a:lnTo>
                    <a:pt x="26687" y="166496"/>
                  </a:lnTo>
                  <a:cubicBezTo>
                    <a:pt x="26687" y="166496"/>
                    <a:pt x="24641" y="165720"/>
                    <a:pt x="25487" y="163092"/>
                  </a:cubicBezTo>
                  <a:cubicBezTo>
                    <a:pt x="28521" y="153727"/>
                    <a:pt x="44006" y="116371"/>
                    <a:pt x="50215" y="104166"/>
                  </a:cubicBezTo>
                  <a:cubicBezTo>
                    <a:pt x="50215" y="104166"/>
                    <a:pt x="51308" y="102314"/>
                    <a:pt x="53284" y="103390"/>
                  </a:cubicBezTo>
                  <a:close/>
                  <a:moveTo>
                    <a:pt x="125332" y="26350"/>
                  </a:moveTo>
                  <a:lnTo>
                    <a:pt x="165933" y="73636"/>
                  </a:lnTo>
                  <a:cubicBezTo>
                    <a:pt x="167679" y="75893"/>
                    <a:pt x="165369" y="77551"/>
                    <a:pt x="165369" y="77551"/>
                  </a:cubicBezTo>
                  <a:cubicBezTo>
                    <a:pt x="149089" y="86335"/>
                    <a:pt x="137325" y="99598"/>
                    <a:pt x="127254" y="114784"/>
                  </a:cubicBezTo>
                  <a:cubicBezTo>
                    <a:pt x="125244" y="117782"/>
                    <a:pt x="123092" y="115595"/>
                    <a:pt x="123092" y="115595"/>
                  </a:cubicBezTo>
                  <a:lnTo>
                    <a:pt x="71644" y="77075"/>
                  </a:lnTo>
                  <a:cubicBezTo>
                    <a:pt x="71644" y="77075"/>
                    <a:pt x="69422" y="75770"/>
                    <a:pt x="71362" y="73195"/>
                  </a:cubicBezTo>
                  <a:cubicBezTo>
                    <a:pt x="86424" y="53194"/>
                    <a:pt x="100111" y="39084"/>
                    <a:pt x="121999" y="25768"/>
                  </a:cubicBezTo>
                  <a:cubicBezTo>
                    <a:pt x="121999" y="25768"/>
                    <a:pt x="123656" y="24198"/>
                    <a:pt x="125332" y="26350"/>
                  </a:cubicBezTo>
                  <a:close/>
                  <a:moveTo>
                    <a:pt x="297966" y="26350"/>
                  </a:moveTo>
                  <a:lnTo>
                    <a:pt x="257365" y="73636"/>
                  </a:lnTo>
                  <a:cubicBezTo>
                    <a:pt x="255619" y="75893"/>
                    <a:pt x="257929" y="77551"/>
                    <a:pt x="257929" y="77551"/>
                  </a:cubicBezTo>
                  <a:cubicBezTo>
                    <a:pt x="274208" y="86335"/>
                    <a:pt x="285972" y="99598"/>
                    <a:pt x="296043" y="114784"/>
                  </a:cubicBezTo>
                  <a:cubicBezTo>
                    <a:pt x="298054" y="117782"/>
                    <a:pt x="300206" y="115595"/>
                    <a:pt x="300206" y="115595"/>
                  </a:cubicBezTo>
                  <a:lnTo>
                    <a:pt x="351654" y="77075"/>
                  </a:lnTo>
                  <a:cubicBezTo>
                    <a:pt x="351654" y="77075"/>
                    <a:pt x="353876" y="75770"/>
                    <a:pt x="351936" y="73195"/>
                  </a:cubicBezTo>
                  <a:cubicBezTo>
                    <a:pt x="336874" y="53194"/>
                    <a:pt x="323187" y="39084"/>
                    <a:pt x="301299" y="25768"/>
                  </a:cubicBezTo>
                  <a:cubicBezTo>
                    <a:pt x="301299" y="25768"/>
                    <a:pt x="299641" y="24198"/>
                    <a:pt x="297966" y="26350"/>
                  </a:cubicBezTo>
                  <a:close/>
                  <a:moveTo>
                    <a:pt x="211649" y="66828"/>
                  </a:moveTo>
                  <a:cubicBezTo>
                    <a:pt x="218492" y="66828"/>
                    <a:pt x="231138" y="67480"/>
                    <a:pt x="237117" y="68468"/>
                  </a:cubicBezTo>
                  <a:cubicBezTo>
                    <a:pt x="240239" y="68997"/>
                    <a:pt x="241015" y="66916"/>
                    <a:pt x="241015" y="66916"/>
                  </a:cubicBezTo>
                  <a:lnTo>
                    <a:pt x="266571" y="13510"/>
                  </a:lnTo>
                  <a:cubicBezTo>
                    <a:pt x="266571" y="13510"/>
                    <a:pt x="268282" y="11500"/>
                    <a:pt x="264702" y="10194"/>
                  </a:cubicBezTo>
                  <a:cubicBezTo>
                    <a:pt x="245618" y="3210"/>
                    <a:pt x="235477" y="0"/>
                    <a:pt x="211649" y="0"/>
                  </a:cubicBezTo>
                  <a:cubicBezTo>
                    <a:pt x="188103" y="0"/>
                    <a:pt x="177679" y="3210"/>
                    <a:pt x="158596" y="10194"/>
                  </a:cubicBezTo>
                  <a:cubicBezTo>
                    <a:pt x="155016" y="11500"/>
                    <a:pt x="156726" y="13510"/>
                    <a:pt x="156726" y="13510"/>
                  </a:cubicBezTo>
                  <a:lnTo>
                    <a:pt x="182283" y="66916"/>
                  </a:lnTo>
                  <a:cubicBezTo>
                    <a:pt x="182283" y="66916"/>
                    <a:pt x="183059" y="68997"/>
                    <a:pt x="186181" y="68468"/>
                  </a:cubicBezTo>
                  <a:cubicBezTo>
                    <a:pt x="192160" y="67480"/>
                    <a:pt x="204806" y="66828"/>
                    <a:pt x="211649" y="66828"/>
                  </a:cubicBezTo>
                  <a:close/>
                </a:path>
              </a:pathLst>
            </a:custGeom>
            <a:solidFill>
              <a:srgbClr val="032481"/>
            </a:solidFill>
            <a:ln>
              <a:noFill/>
            </a:ln>
          </p:spPr>
          <p:txBody>
            <a:bodyPr spcFirstLastPara="1" wrap="square" lIns="62994" tIns="31488" rIns="62994" bIns="31488" anchor="ctr" anchorCtr="0">
              <a:noAutofit/>
            </a:bodyPr>
            <a:lstStyle/>
            <a:p>
              <a:pPr>
                <a:buClr>
                  <a:srgbClr val="000000"/>
                </a:buClr>
                <a:buSzPts val="2160"/>
              </a:pPr>
              <a:endParaRPr sz="1488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</p:grpSp>
      <p:sp>
        <p:nvSpPr>
          <p:cNvPr id="185" name="Google Shape;185;p15"/>
          <p:cNvSpPr txBox="1"/>
          <p:nvPr/>
        </p:nvSpPr>
        <p:spPr>
          <a:xfrm>
            <a:off x="5408321" y="3809103"/>
            <a:ext cx="1026543" cy="360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2994" tIns="31488" rIns="62994" bIns="31488" anchor="t" anchorCtr="0">
            <a:spAutoFit/>
          </a:bodyPr>
          <a:lstStyle/>
          <a:p>
            <a:pPr algn="ctr">
              <a:buClr>
                <a:srgbClr val="000000"/>
              </a:buClr>
              <a:buSzPts val="1400"/>
            </a:pPr>
            <a:r>
              <a:rPr lang="en-US" sz="965" b="1">
                <a:solidFill>
                  <a:srgbClr val="3C3C3C"/>
                </a:solidFill>
                <a:latin typeface="IBM Plex Sans"/>
                <a:ea typeface="IBM Plex Sans"/>
                <a:cs typeface="IBM Plex Sans"/>
                <a:sym typeface="IBM Plex Sans"/>
              </a:rPr>
              <a:t>Nexus-stage</a:t>
            </a:r>
            <a:endParaRPr sz="965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ctr">
              <a:buClr>
                <a:srgbClr val="000000"/>
              </a:buClr>
              <a:buSzPts val="1400"/>
            </a:pPr>
            <a:r>
              <a:rPr lang="en-US" sz="965" b="1">
                <a:solidFill>
                  <a:srgbClr val="3C3C3C"/>
                </a:solidFill>
                <a:latin typeface="IBM Plex Sans"/>
                <a:ea typeface="IBM Plex Sans"/>
                <a:cs typeface="IBM Plex Sans"/>
                <a:sym typeface="IBM Plex Sans"/>
              </a:rPr>
              <a:t>遠端倉庫</a:t>
            </a:r>
            <a:endParaRPr sz="965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6" name="Google Shape;186;p15"/>
          <p:cNvGrpSpPr/>
          <p:nvPr/>
        </p:nvGrpSpPr>
        <p:grpSpPr>
          <a:xfrm>
            <a:off x="5683914" y="3385946"/>
            <a:ext cx="424868" cy="424868"/>
            <a:chOff x="1727119" y="3761282"/>
            <a:chExt cx="616628" cy="616628"/>
          </a:xfrm>
        </p:grpSpPr>
        <p:sp>
          <p:nvSpPr>
            <p:cNvPr id="187" name="Google Shape;187;p15"/>
            <p:cNvSpPr/>
            <p:nvPr/>
          </p:nvSpPr>
          <p:spPr>
            <a:xfrm>
              <a:off x="1727119" y="3761282"/>
              <a:ext cx="616628" cy="616628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rgbClr val="002FA7"/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62994" tIns="31488" rIns="62994" bIns="31488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800"/>
              </a:pPr>
              <a:endParaRPr sz="124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188" name="Google Shape;188;p15"/>
            <p:cNvSpPr/>
            <p:nvPr/>
          </p:nvSpPr>
          <p:spPr>
            <a:xfrm>
              <a:off x="1823373" y="3865342"/>
              <a:ext cx="417561" cy="417563"/>
            </a:xfrm>
            <a:custGeom>
              <a:avLst/>
              <a:gdLst/>
              <a:ahLst/>
              <a:cxnLst/>
              <a:rect l="l" t="t" r="r" b="b"/>
              <a:pathLst>
                <a:path w="228601" h="228602" extrusionOk="0">
                  <a:moveTo>
                    <a:pt x="110405" y="68"/>
                  </a:moveTo>
                  <a:cubicBezTo>
                    <a:pt x="47321" y="2220"/>
                    <a:pt x="-2076" y="55103"/>
                    <a:pt x="67" y="118197"/>
                  </a:cubicBezTo>
                  <a:cubicBezTo>
                    <a:pt x="2220" y="181290"/>
                    <a:pt x="55103" y="230687"/>
                    <a:pt x="118196" y="228534"/>
                  </a:cubicBezTo>
                  <a:cubicBezTo>
                    <a:pt x="181290" y="226325"/>
                    <a:pt x="230677" y="173423"/>
                    <a:pt x="228534" y="110320"/>
                  </a:cubicBezTo>
                  <a:cubicBezTo>
                    <a:pt x="226334" y="47274"/>
                    <a:pt x="173460" y="-2085"/>
                    <a:pt x="110405" y="68"/>
                  </a:cubicBezTo>
                  <a:close/>
                  <a:moveTo>
                    <a:pt x="118225" y="208684"/>
                  </a:moveTo>
                  <a:cubicBezTo>
                    <a:pt x="115542" y="208767"/>
                    <a:pt x="112857" y="208736"/>
                    <a:pt x="110176" y="208589"/>
                  </a:cubicBezTo>
                  <a:lnTo>
                    <a:pt x="109767" y="194502"/>
                  </a:lnTo>
                  <a:lnTo>
                    <a:pt x="65009" y="177128"/>
                  </a:lnTo>
                  <a:lnTo>
                    <a:pt x="64094" y="194044"/>
                  </a:lnTo>
                  <a:cubicBezTo>
                    <a:pt x="37914" y="177462"/>
                    <a:pt x="21568" y="149060"/>
                    <a:pt x="20384" y="118092"/>
                  </a:cubicBezTo>
                  <a:cubicBezTo>
                    <a:pt x="18384" y="66057"/>
                    <a:pt x="58951" y="22252"/>
                    <a:pt x="110986" y="20251"/>
                  </a:cubicBezTo>
                  <a:lnTo>
                    <a:pt x="111119" y="20251"/>
                  </a:lnTo>
                  <a:cubicBezTo>
                    <a:pt x="129535" y="19557"/>
                    <a:pt x="147748" y="24297"/>
                    <a:pt x="163488" y="33882"/>
                  </a:cubicBezTo>
                  <a:lnTo>
                    <a:pt x="114243" y="87917"/>
                  </a:lnTo>
                  <a:lnTo>
                    <a:pt x="185871" y="52808"/>
                  </a:lnTo>
                  <a:cubicBezTo>
                    <a:pt x="190383" y="58045"/>
                    <a:pt x="194306" y="63763"/>
                    <a:pt x="197568" y="69857"/>
                  </a:cubicBezTo>
                  <a:lnTo>
                    <a:pt x="116977" y="96404"/>
                  </a:lnTo>
                  <a:lnTo>
                    <a:pt x="206445" y="93327"/>
                  </a:lnTo>
                  <a:cubicBezTo>
                    <a:pt x="207684" y="98728"/>
                    <a:pt x="208465" y="104290"/>
                    <a:pt x="208741" y="110015"/>
                  </a:cubicBezTo>
                  <a:lnTo>
                    <a:pt x="120025" y="104176"/>
                  </a:lnTo>
                  <a:lnTo>
                    <a:pt x="206569" y="134828"/>
                  </a:lnTo>
                  <a:cubicBezTo>
                    <a:pt x="197539" y="175699"/>
                    <a:pt x="161992" y="206998"/>
                    <a:pt x="118225" y="208684"/>
                  </a:cubicBezTo>
                  <a:close/>
                  <a:moveTo>
                    <a:pt x="63685" y="86088"/>
                  </a:moveTo>
                  <a:lnTo>
                    <a:pt x="66428" y="86088"/>
                  </a:lnTo>
                  <a:lnTo>
                    <a:pt x="66428" y="110272"/>
                  </a:lnTo>
                  <a:lnTo>
                    <a:pt x="64199" y="110272"/>
                  </a:lnTo>
                  <a:lnTo>
                    <a:pt x="64199" y="118654"/>
                  </a:lnTo>
                  <a:lnTo>
                    <a:pt x="68085" y="118654"/>
                  </a:lnTo>
                  <a:lnTo>
                    <a:pt x="67447" y="131256"/>
                  </a:lnTo>
                  <a:lnTo>
                    <a:pt x="107423" y="145629"/>
                  </a:lnTo>
                  <a:lnTo>
                    <a:pt x="106214" y="118654"/>
                  </a:lnTo>
                  <a:lnTo>
                    <a:pt x="110167" y="118654"/>
                  </a:lnTo>
                  <a:lnTo>
                    <a:pt x="110167" y="110272"/>
                  </a:lnTo>
                  <a:lnTo>
                    <a:pt x="107928" y="110272"/>
                  </a:lnTo>
                  <a:lnTo>
                    <a:pt x="107928" y="86088"/>
                  </a:lnTo>
                  <a:lnTo>
                    <a:pt x="110624" y="86088"/>
                  </a:lnTo>
                  <a:lnTo>
                    <a:pt x="87516" y="59218"/>
                  </a:lnTo>
                  <a:lnTo>
                    <a:pt x="63685" y="86088"/>
                  </a:lnTo>
                  <a:close/>
                  <a:moveTo>
                    <a:pt x="100213" y="110272"/>
                  </a:moveTo>
                  <a:lnTo>
                    <a:pt x="91526" y="110272"/>
                  </a:lnTo>
                  <a:lnTo>
                    <a:pt x="91526" y="94927"/>
                  </a:lnTo>
                  <a:lnTo>
                    <a:pt x="82839" y="94927"/>
                  </a:lnTo>
                  <a:lnTo>
                    <a:pt x="82839" y="110272"/>
                  </a:lnTo>
                  <a:lnTo>
                    <a:pt x="74153" y="110272"/>
                  </a:lnTo>
                  <a:lnTo>
                    <a:pt x="74153" y="86088"/>
                  </a:lnTo>
                  <a:lnTo>
                    <a:pt x="100213" y="86088"/>
                  </a:lnTo>
                  <a:lnTo>
                    <a:pt x="100213" y="110272"/>
                  </a:lnTo>
                  <a:close/>
                  <a:moveTo>
                    <a:pt x="107833" y="153449"/>
                  </a:moveTo>
                  <a:lnTo>
                    <a:pt x="108138" y="160355"/>
                  </a:lnTo>
                  <a:lnTo>
                    <a:pt x="66685" y="145467"/>
                  </a:lnTo>
                  <a:lnTo>
                    <a:pt x="67142" y="137695"/>
                  </a:lnTo>
                  <a:lnTo>
                    <a:pt x="107833" y="153449"/>
                  </a:lnTo>
                  <a:close/>
                  <a:moveTo>
                    <a:pt x="66428" y="150306"/>
                  </a:moveTo>
                  <a:lnTo>
                    <a:pt x="108443" y="166612"/>
                  </a:lnTo>
                  <a:lnTo>
                    <a:pt x="108747" y="173470"/>
                  </a:lnTo>
                  <a:lnTo>
                    <a:pt x="66028" y="158126"/>
                  </a:lnTo>
                  <a:lnTo>
                    <a:pt x="66428" y="150306"/>
                  </a:lnTo>
                  <a:close/>
                  <a:moveTo>
                    <a:pt x="109100" y="179719"/>
                  </a:moveTo>
                  <a:lnTo>
                    <a:pt x="109405" y="186529"/>
                  </a:lnTo>
                  <a:lnTo>
                    <a:pt x="65361" y="170784"/>
                  </a:lnTo>
                  <a:lnTo>
                    <a:pt x="65818" y="162964"/>
                  </a:lnTo>
                  <a:lnTo>
                    <a:pt x="109100" y="179719"/>
                  </a:lnTo>
                  <a:close/>
                </a:path>
              </a:pathLst>
            </a:custGeom>
            <a:solidFill>
              <a:srgbClr val="032481"/>
            </a:solidFill>
            <a:ln>
              <a:noFill/>
            </a:ln>
          </p:spPr>
          <p:txBody>
            <a:bodyPr spcFirstLastPara="1" wrap="square" lIns="62994" tIns="31488" rIns="62994" bIns="31488" anchor="ctr" anchorCtr="0">
              <a:noAutofit/>
            </a:bodyPr>
            <a:lstStyle/>
            <a:p>
              <a:pPr>
                <a:buClr>
                  <a:srgbClr val="000000"/>
                </a:buClr>
                <a:buSzPts val="2160"/>
              </a:pPr>
              <a:endParaRPr sz="1488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</p:grpSp>
      <p:sp>
        <p:nvSpPr>
          <p:cNvPr id="189" name="Google Shape;189;p15"/>
          <p:cNvSpPr txBox="1"/>
          <p:nvPr/>
        </p:nvSpPr>
        <p:spPr>
          <a:xfrm>
            <a:off x="698777" y="5543769"/>
            <a:ext cx="1026543" cy="3181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2994" tIns="31488" rIns="62994" bIns="31488" anchor="t" anchorCtr="0">
            <a:spAutoFit/>
          </a:bodyPr>
          <a:lstStyle/>
          <a:p>
            <a:pPr algn="ctr">
              <a:buClr>
                <a:srgbClr val="000000"/>
              </a:buClr>
              <a:buSzPts val="1400"/>
            </a:pPr>
            <a:r>
              <a:rPr lang="en-US" sz="827" b="1" dirty="0">
                <a:solidFill>
                  <a:srgbClr val="3C3C3C"/>
                </a:solidFill>
                <a:latin typeface="IBM Plex Sans"/>
                <a:ea typeface="IBM Plex Sans"/>
                <a:cs typeface="IBM Plex Sans"/>
                <a:sym typeface="IBM Plex Sans"/>
              </a:rPr>
              <a:t>Harbor</a:t>
            </a:r>
            <a:endParaRPr sz="827" dirty="0">
              <a:solidFill>
                <a:srgbClr val="000000"/>
              </a:solidFill>
              <a:sym typeface="Arial"/>
            </a:endParaRPr>
          </a:p>
          <a:p>
            <a:pPr algn="ctr">
              <a:buClr>
                <a:srgbClr val="000000"/>
              </a:buClr>
              <a:buSzPts val="1400"/>
            </a:pPr>
            <a:r>
              <a:rPr lang="en-US" sz="827" b="1" dirty="0" err="1">
                <a:solidFill>
                  <a:srgbClr val="3C3C3C"/>
                </a:solidFill>
                <a:latin typeface="IBM Plex Sans"/>
                <a:ea typeface="IBM Plex Sans"/>
                <a:cs typeface="IBM Plex Sans"/>
                <a:sym typeface="IBM Plex Sans"/>
              </a:rPr>
              <a:t>遠端倉庫</a:t>
            </a:r>
            <a:endParaRPr sz="827" dirty="0">
              <a:solidFill>
                <a:srgbClr val="000000"/>
              </a:solidFill>
              <a:sym typeface="Arial"/>
            </a:endParaRPr>
          </a:p>
        </p:txBody>
      </p:sp>
      <p:grpSp>
        <p:nvGrpSpPr>
          <p:cNvPr id="190" name="Google Shape;190;p15"/>
          <p:cNvGrpSpPr/>
          <p:nvPr/>
        </p:nvGrpSpPr>
        <p:grpSpPr>
          <a:xfrm>
            <a:off x="1236219" y="5178010"/>
            <a:ext cx="424868" cy="424868"/>
            <a:chOff x="1727119" y="3761282"/>
            <a:chExt cx="616628" cy="616628"/>
          </a:xfrm>
        </p:grpSpPr>
        <p:sp>
          <p:nvSpPr>
            <p:cNvPr id="167" name="Google Shape;167;p15"/>
            <p:cNvSpPr/>
            <p:nvPr/>
          </p:nvSpPr>
          <p:spPr>
            <a:xfrm>
              <a:off x="1727119" y="3761282"/>
              <a:ext cx="616628" cy="616628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rgbClr val="002FA7"/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62994" tIns="31488" rIns="62994" bIns="31488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800"/>
              </a:pPr>
              <a:endParaRPr sz="124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191" name="Google Shape;191;p15"/>
            <p:cNvSpPr/>
            <p:nvPr/>
          </p:nvSpPr>
          <p:spPr>
            <a:xfrm>
              <a:off x="1823373" y="3865342"/>
              <a:ext cx="417561" cy="417563"/>
            </a:xfrm>
            <a:custGeom>
              <a:avLst/>
              <a:gdLst/>
              <a:ahLst/>
              <a:cxnLst/>
              <a:rect l="l" t="t" r="r" b="b"/>
              <a:pathLst>
                <a:path w="228601" h="228602" extrusionOk="0">
                  <a:moveTo>
                    <a:pt x="110405" y="68"/>
                  </a:moveTo>
                  <a:cubicBezTo>
                    <a:pt x="47321" y="2220"/>
                    <a:pt x="-2076" y="55103"/>
                    <a:pt x="67" y="118197"/>
                  </a:cubicBezTo>
                  <a:cubicBezTo>
                    <a:pt x="2220" y="181290"/>
                    <a:pt x="55103" y="230687"/>
                    <a:pt x="118196" y="228534"/>
                  </a:cubicBezTo>
                  <a:cubicBezTo>
                    <a:pt x="181290" y="226325"/>
                    <a:pt x="230677" y="173423"/>
                    <a:pt x="228534" y="110320"/>
                  </a:cubicBezTo>
                  <a:cubicBezTo>
                    <a:pt x="226334" y="47274"/>
                    <a:pt x="173460" y="-2085"/>
                    <a:pt x="110405" y="68"/>
                  </a:cubicBezTo>
                  <a:close/>
                  <a:moveTo>
                    <a:pt x="118225" y="208684"/>
                  </a:moveTo>
                  <a:cubicBezTo>
                    <a:pt x="115542" y="208767"/>
                    <a:pt x="112857" y="208736"/>
                    <a:pt x="110176" y="208589"/>
                  </a:cubicBezTo>
                  <a:lnTo>
                    <a:pt x="109767" y="194502"/>
                  </a:lnTo>
                  <a:lnTo>
                    <a:pt x="65009" y="177128"/>
                  </a:lnTo>
                  <a:lnTo>
                    <a:pt x="64094" y="194044"/>
                  </a:lnTo>
                  <a:cubicBezTo>
                    <a:pt x="37914" y="177462"/>
                    <a:pt x="21568" y="149060"/>
                    <a:pt x="20384" y="118092"/>
                  </a:cubicBezTo>
                  <a:cubicBezTo>
                    <a:pt x="18384" y="66057"/>
                    <a:pt x="58951" y="22252"/>
                    <a:pt x="110986" y="20251"/>
                  </a:cubicBezTo>
                  <a:lnTo>
                    <a:pt x="111119" y="20251"/>
                  </a:lnTo>
                  <a:cubicBezTo>
                    <a:pt x="129535" y="19557"/>
                    <a:pt x="147748" y="24297"/>
                    <a:pt x="163488" y="33882"/>
                  </a:cubicBezTo>
                  <a:lnTo>
                    <a:pt x="114243" y="87917"/>
                  </a:lnTo>
                  <a:lnTo>
                    <a:pt x="185871" y="52808"/>
                  </a:lnTo>
                  <a:cubicBezTo>
                    <a:pt x="190383" y="58045"/>
                    <a:pt x="194306" y="63763"/>
                    <a:pt x="197568" y="69857"/>
                  </a:cubicBezTo>
                  <a:lnTo>
                    <a:pt x="116977" y="96404"/>
                  </a:lnTo>
                  <a:lnTo>
                    <a:pt x="206445" y="93327"/>
                  </a:lnTo>
                  <a:cubicBezTo>
                    <a:pt x="207684" y="98728"/>
                    <a:pt x="208465" y="104290"/>
                    <a:pt x="208741" y="110015"/>
                  </a:cubicBezTo>
                  <a:lnTo>
                    <a:pt x="120025" y="104176"/>
                  </a:lnTo>
                  <a:lnTo>
                    <a:pt x="206569" y="134828"/>
                  </a:lnTo>
                  <a:cubicBezTo>
                    <a:pt x="197539" y="175699"/>
                    <a:pt x="161992" y="206998"/>
                    <a:pt x="118225" y="208684"/>
                  </a:cubicBezTo>
                  <a:close/>
                  <a:moveTo>
                    <a:pt x="63685" y="86088"/>
                  </a:moveTo>
                  <a:lnTo>
                    <a:pt x="66428" y="86088"/>
                  </a:lnTo>
                  <a:lnTo>
                    <a:pt x="66428" y="110272"/>
                  </a:lnTo>
                  <a:lnTo>
                    <a:pt x="64199" y="110272"/>
                  </a:lnTo>
                  <a:lnTo>
                    <a:pt x="64199" y="118654"/>
                  </a:lnTo>
                  <a:lnTo>
                    <a:pt x="68085" y="118654"/>
                  </a:lnTo>
                  <a:lnTo>
                    <a:pt x="67447" y="131256"/>
                  </a:lnTo>
                  <a:lnTo>
                    <a:pt x="107423" y="145629"/>
                  </a:lnTo>
                  <a:lnTo>
                    <a:pt x="106214" y="118654"/>
                  </a:lnTo>
                  <a:lnTo>
                    <a:pt x="110167" y="118654"/>
                  </a:lnTo>
                  <a:lnTo>
                    <a:pt x="110167" y="110272"/>
                  </a:lnTo>
                  <a:lnTo>
                    <a:pt x="107928" y="110272"/>
                  </a:lnTo>
                  <a:lnTo>
                    <a:pt x="107928" y="86088"/>
                  </a:lnTo>
                  <a:lnTo>
                    <a:pt x="110624" y="86088"/>
                  </a:lnTo>
                  <a:lnTo>
                    <a:pt x="87516" y="59218"/>
                  </a:lnTo>
                  <a:lnTo>
                    <a:pt x="63685" y="86088"/>
                  </a:lnTo>
                  <a:close/>
                  <a:moveTo>
                    <a:pt x="100213" y="110272"/>
                  </a:moveTo>
                  <a:lnTo>
                    <a:pt x="91526" y="110272"/>
                  </a:lnTo>
                  <a:lnTo>
                    <a:pt x="91526" y="94927"/>
                  </a:lnTo>
                  <a:lnTo>
                    <a:pt x="82839" y="94927"/>
                  </a:lnTo>
                  <a:lnTo>
                    <a:pt x="82839" y="110272"/>
                  </a:lnTo>
                  <a:lnTo>
                    <a:pt x="74153" y="110272"/>
                  </a:lnTo>
                  <a:lnTo>
                    <a:pt x="74153" y="86088"/>
                  </a:lnTo>
                  <a:lnTo>
                    <a:pt x="100213" y="86088"/>
                  </a:lnTo>
                  <a:lnTo>
                    <a:pt x="100213" y="110272"/>
                  </a:lnTo>
                  <a:close/>
                  <a:moveTo>
                    <a:pt x="107833" y="153449"/>
                  </a:moveTo>
                  <a:lnTo>
                    <a:pt x="108138" y="160355"/>
                  </a:lnTo>
                  <a:lnTo>
                    <a:pt x="66685" y="145467"/>
                  </a:lnTo>
                  <a:lnTo>
                    <a:pt x="67142" y="137695"/>
                  </a:lnTo>
                  <a:lnTo>
                    <a:pt x="107833" y="153449"/>
                  </a:lnTo>
                  <a:close/>
                  <a:moveTo>
                    <a:pt x="66428" y="150306"/>
                  </a:moveTo>
                  <a:lnTo>
                    <a:pt x="108443" y="166612"/>
                  </a:lnTo>
                  <a:lnTo>
                    <a:pt x="108747" y="173470"/>
                  </a:lnTo>
                  <a:lnTo>
                    <a:pt x="66028" y="158126"/>
                  </a:lnTo>
                  <a:lnTo>
                    <a:pt x="66428" y="150306"/>
                  </a:lnTo>
                  <a:close/>
                  <a:moveTo>
                    <a:pt x="109100" y="179719"/>
                  </a:moveTo>
                  <a:lnTo>
                    <a:pt x="109405" y="186529"/>
                  </a:lnTo>
                  <a:lnTo>
                    <a:pt x="65361" y="170784"/>
                  </a:lnTo>
                  <a:lnTo>
                    <a:pt x="65818" y="162964"/>
                  </a:lnTo>
                  <a:lnTo>
                    <a:pt x="109100" y="179719"/>
                  </a:lnTo>
                  <a:close/>
                </a:path>
              </a:pathLst>
            </a:custGeom>
            <a:solidFill>
              <a:srgbClr val="032481"/>
            </a:solidFill>
            <a:ln>
              <a:noFill/>
            </a:ln>
          </p:spPr>
          <p:txBody>
            <a:bodyPr spcFirstLastPara="1" wrap="square" lIns="62994" tIns="31488" rIns="62994" bIns="31488" anchor="ctr" anchorCtr="0">
              <a:noAutofit/>
            </a:bodyPr>
            <a:lstStyle/>
            <a:p>
              <a:pPr>
                <a:buClr>
                  <a:srgbClr val="000000"/>
                </a:buClr>
                <a:buSzPts val="2160"/>
              </a:pPr>
              <a:endParaRPr sz="1488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</p:grpSp>
      <p:sp>
        <p:nvSpPr>
          <p:cNvPr id="192" name="Google Shape;192;p15"/>
          <p:cNvSpPr txBox="1"/>
          <p:nvPr/>
        </p:nvSpPr>
        <p:spPr>
          <a:xfrm>
            <a:off x="768153" y="3021897"/>
            <a:ext cx="1026543" cy="339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2994" tIns="31488" rIns="62994" bIns="31488" anchor="t" anchorCtr="0">
            <a:spAutoFit/>
          </a:bodyPr>
          <a:lstStyle/>
          <a:p>
            <a:pPr algn="ctr">
              <a:buClr>
                <a:srgbClr val="000000"/>
              </a:buClr>
              <a:buSzPts val="1400"/>
            </a:pPr>
            <a:r>
              <a:rPr lang="en-US" sz="827" b="1" dirty="0">
                <a:solidFill>
                  <a:srgbClr val="3C3C3C"/>
                </a:solidFill>
                <a:latin typeface="+mj-lt"/>
                <a:ea typeface="IBM Plex Sans"/>
                <a:cs typeface="IBM Plex Sans"/>
                <a:sym typeface="IBM Plex Sans"/>
              </a:rPr>
              <a:t>Nexus</a:t>
            </a:r>
            <a:endParaRPr sz="965" dirty="0">
              <a:solidFill>
                <a:srgbClr val="000000"/>
              </a:solidFill>
              <a:latin typeface="+mj-lt"/>
              <a:sym typeface="Arial"/>
            </a:endParaRPr>
          </a:p>
          <a:p>
            <a:pPr algn="ctr">
              <a:buClr>
                <a:srgbClr val="000000"/>
              </a:buClr>
              <a:buSzPts val="1400"/>
            </a:pPr>
            <a:r>
              <a:rPr lang="en-US" sz="965" b="1" dirty="0" err="1">
                <a:solidFill>
                  <a:srgbClr val="3C3C3C"/>
                </a:solidFill>
                <a:latin typeface="IBM Plex Sans"/>
                <a:ea typeface="IBM Plex Sans"/>
                <a:cs typeface="IBM Plex Sans"/>
                <a:sym typeface="IBM Plex Sans"/>
              </a:rPr>
              <a:t>遠端倉庫</a:t>
            </a:r>
            <a:endParaRPr sz="965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3" name="Google Shape;193;p15"/>
          <p:cNvGrpSpPr/>
          <p:nvPr/>
        </p:nvGrpSpPr>
        <p:grpSpPr>
          <a:xfrm>
            <a:off x="1071251" y="2632489"/>
            <a:ext cx="424868" cy="424868"/>
            <a:chOff x="1727119" y="3761282"/>
            <a:chExt cx="616628" cy="616628"/>
          </a:xfrm>
        </p:grpSpPr>
        <p:sp>
          <p:nvSpPr>
            <p:cNvPr id="194" name="Google Shape;194;p15"/>
            <p:cNvSpPr/>
            <p:nvPr/>
          </p:nvSpPr>
          <p:spPr>
            <a:xfrm>
              <a:off x="1727119" y="3761282"/>
              <a:ext cx="616628" cy="616628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rgbClr val="002FA7"/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62994" tIns="31488" rIns="62994" bIns="31488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800"/>
              </a:pPr>
              <a:endParaRPr sz="124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195" name="Google Shape;195;p15"/>
            <p:cNvSpPr/>
            <p:nvPr/>
          </p:nvSpPr>
          <p:spPr>
            <a:xfrm>
              <a:off x="1823373" y="3865342"/>
              <a:ext cx="417561" cy="417563"/>
            </a:xfrm>
            <a:custGeom>
              <a:avLst/>
              <a:gdLst/>
              <a:ahLst/>
              <a:cxnLst/>
              <a:rect l="l" t="t" r="r" b="b"/>
              <a:pathLst>
                <a:path w="228601" h="228602" extrusionOk="0">
                  <a:moveTo>
                    <a:pt x="110405" y="68"/>
                  </a:moveTo>
                  <a:cubicBezTo>
                    <a:pt x="47321" y="2220"/>
                    <a:pt x="-2076" y="55103"/>
                    <a:pt x="67" y="118197"/>
                  </a:cubicBezTo>
                  <a:cubicBezTo>
                    <a:pt x="2220" y="181290"/>
                    <a:pt x="55103" y="230687"/>
                    <a:pt x="118196" y="228534"/>
                  </a:cubicBezTo>
                  <a:cubicBezTo>
                    <a:pt x="181290" y="226325"/>
                    <a:pt x="230677" y="173423"/>
                    <a:pt x="228534" y="110320"/>
                  </a:cubicBezTo>
                  <a:cubicBezTo>
                    <a:pt x="226334" y="47274"/>
                    <a:pt x="173460" y="-2085"/>
                    <a:pt x="110405" y="68"/>
                  </a:cubicBezTo>
                  <a:close/>
                  <a:moveTo>
                    <a:pt x="118225" y="208684"/>
                  </a:moveTo>
                  <a:cubicBezTo>
                    <a:pt x="115542" y="208767"/>
                    <a:pt x="112857" y="208736"/>
                    <a:pt x="110176" y="208589"/>
                  </a:cubicBezTo>
                  <a:lnTo>
                    <a:pt x="109767" y="194502"/>
                  </a:lnTo>
                  <a:lnTo>
                    <a:pt x="65009" y="177128"/>
                  </a:lnTo>
                  <a:lnTo>
                    <a:pt x="64094" y="194044"/>
                  </a:lnTo>
                  <a:cubicBezTo>
                    <a:pt x="37914" y="177462"/>
                    <a:pt x="21568" y="149060"/>
                    <a:pt x="20384" y="118092"/>
                  </a:cubicBezTo>
                  <a:cubicBezTo>
                    <a:pt x="18384" y="66057"/>
                    <a:pt x="58951" y="22252"/>
                    <a:pt x="110986" y="20251"/>
                  </a:cubicBezTo>
                  <a:lnTo>
                    <a:pt x="111119" y="20251"/>
                  </a:lnTo>
                  <a:cubicBezTo>
                    <a:pt x="129535" y="19557"/>
                    <a:pt x="147748" y="24297"/>
                    <a:pt x="163488" y="33882"/>
                  </a:cubicBezTo>
                  <a:lnTo>
                    <a:pt x="114243" y="87917"/>
                  </a:lnTo>
                  <a:lnTo>
                    <a:pt x="185871" y="52808"/>
                  </a:lnTo>
                  <a:cubicBezTo>
                    <a:pt x="190383" y="58045"/>
                    <a:pt x="194306" y="63763"/>
                    <a:pt x="197568" y="69857"/>
                  </a:cubicBezTo>
                  <a:lnTo>
                    <a:pt x="116977" y="96404"/>
                  </a:lnTo>
                  <a:lnTo>
                    <a:pt x="206445" y="93327"/>
                  </a:lnTo>
                  <a:cubicBezTo>
                    <a:pt x="207684" y="98728"/>
                    <a:pt x="208465" y="104290"/>
                    <a:pt x="208741" y="110015"/>
                  </a:cubicBezTo>
                  <a:lnTo>
                    <a:pt x="120025" y="104176"/>
                  </a:lnTo>
                  <a:lnTo>
                    <a:pt x="206569" y="134828"/>
                  </a:lnTo>
                  <a:cubicBezTo>
                    <a:pt x="197539" y="175699"/>
                    <a:pt x="161992" y="206998"/>
                    <a:pt x="118225" y="208684"/>
                  </a:cubicBezTo>
                  <a:close/>
                  <a:moveTo>
                    <a:pt x="63685" y="86088"/>
                  </a:moveTo>
                  <a:lnTo>
                    <a:pt x="66428" y="86088"/>
                  </a:lnTo>
                  <a:lnTo>
                    <a:pt x="66428" y="110272"/>
                  </a:lnTo>
                  <a:lnTo>
                    <a:pt x="64199" y="110272"/>
                  </a:lnTo>
                  <a:lnTo>
                    <a:pt x="64199" y="118654"/>
                  </a:lnTo>
                  <a:lnTo>
                    <a:pt x="68085" y="118654"/>
                  </a:lnTo>
                  <a:lnTo>
                    <a:pt x="67447" y="131256"/>
                  </a:lnTo>
                  <a:lnTo>
                    <a:pt x="107423" y="145629"/>
                  </a:lnTo>
                  <a:lnTo>
                    <a:pt x="106214" y="118654"/>
                  </a:lnTo>
                  <a:lnTo>
                    <a:pt x="110167" y="118654"/>
                  </a:lnTo>
                  <a:lnTo>
                    <a:pt x="110167" y="110272"/>
                  </a:lnTo>
                  <a:lnTo>
                    <a:pt x="107928" y="110272"/>
                  </a:lnTo>
                  <a:lnTo>
                    <a:pt x="107928" y="86088"/>
                  </a:lnTo>
                  <a:lnTo>
                    <a:pt x="110624" y="86088"/>
                  </a:lnTo>
                  <a:lnTo>
                    <a:pt x="87516" y="59218"/>
                  </a:lnTo>
                  <a:lnTo>
                    <a:pt x="63685" y="86088"/>
                  </a:lnTo>
                  <a:close/>
                  <a:moveTo>
                    <a:pt x="100213" y="110272"/>
                  </a:moveTo>
                  <a:lnTo>
                    <a:pt x="91526" y="110272"/>
                  </a:lnTo>
                  <a:lnTo>
                    <a:pt x="91526" y="94927"/>
                  </a:lnTo>
                  <a:lnTo>
                    <a:pt x="82839" y="94927"/>
                  </a:lnTo>
                  <a:lnTo>
                    <a:pt x="82839" y="110272"/>
                  </a:lnTo>
                  <a:lnTo>
                    <a:pt x="74153" y="110272"/>
                  </a:lnTo>
                  <a:lnTo>
                    <a:pt x="74153" y="86088"/>
                  </a:lnTo>
                  <a:lnTo>
                    <a:pt x="100213" y="86088"/>
                  </a:lnTo>
                  <a:lnTo>
                    <a:pt x="100213" y="110272"/>
                  </a:lnTo>
                  <a:close/>
                  <a:moveTo>
                    <a:pt x="107833" y="153449"/>
                  </a:moveTo>
                  <a:lnTo>
                    <a:pt x="108138" y="160355"/>
                  </a:lnTo>
                  <a:lnTo>
                    <a:pt x="66685" y="145467"/>
                  </a:lnTo>
                  <a:lnTo>
                    <a:pt x="67142" y="137695"/>
                  </a:lnTo>
                  <a:lnTo>
                    <a:pt x="107833" y="153449"/>
                  </a:lnTo>
                  <a:close/>
                  <a:moveTo>
                    <a:pt x="66428" y="150306"/>
                  </a:moveTo>
                  <a:lnTo>
                    <a:pt x="108443" y="166612"/>
                  </a:lnTo>
                  <a:lnTo>
                    <a:pt x="108747" y="173470"/>
                  </a:lnTo>
                  <a:lnTo>
                    <a:pt x="66028" y="158126"/>
                  </a:lnTo>
                  <a:lnTo>
                    <a:pt x="66428" y="150306"/>
                  </a:lnTo>
                  <a:close/>
                  <a:moveTo>
                    <a:pt x="109100" y="179719"/>
                  </a:moveTo>
                  <a:lnTo>
                    <a:pt x="109405" y="186529"/>
                  </a:lnTo>
                  <a:lnTo>
                    <a:pt x="65361" y="170784"/>
                  </a:lnTo>
                  <a:lnTo>
                    <a:pt x="65818" y="162964"/>
                  </a:lnTo>
                  <a:lnTo>
                    <a:pt x="109100" y="179719"/>
                  </a:lnTo>
                  <a:close/>
                </a:path>
              </a:pathLst>
            </a:custGeom>
            <a:solidFill>
              <a:srgbClr val="032481"/>
            </a:solidFill>
            <a:ln>
              <a:noFill/>
            </a:ln>
          </p:spPr>
          <p:txBody>
            <a:bodyPr spcFirstLastPara="1" wrap="square" lIns="62994" tIns="31488" rIns="62994" bIns="31488" anchor="ctr" anchorCtr="0">
              <a:noAutofit/>
            </a:bodyPr>
            <a:lstStyle/>
            <a:p>
              <a:pPr>
                <a:buClr>
                  <a:srgbClr val="000000"/>
                </a:buClr>
                <a:buSzPts val="2160"/>
              </a:pPr>
              <a:endParaRPr sz="1488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</p:grpSp>
      <p:cxnSp>
        <p:nvCxnSpPr>
          <p:cNvPr id="196" name="Google Shape;196;p15"/>
          <p:cNvCxnSpPr>
            <a:endCxn id="194" idx="6"/>
          </p:cNvCxnSpPr>
          <p:nvPr/>
        </p:nvCxnSpPr>
        <p:spPr>
          <a:xfrm rot="16200000" flipV="1">
            <a:off x="1222814" y="3118227"/>
            <a:ext cx="826523" cy="279913"/>
          </a:xfrm>
          <a:prstGeom prst="bentConnector2">
            <a:avLst/>
          </a:prstGeom>
          <a:noFill/>
          <a:ln w="12700" cap="flat" cmpd="sng">
            <a:solidFill>
              <a:srgbClr val="00B05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97" name="Google Shape;197;p15"/>
          <p:cNvSpPr txBox="1"/>
          <p:nvPr/>
        </p:nvSpPr>
        <p:spPr>
          <a:xfrm>
            <a:off x="4011146" y="3261273"/>
            <a:ext cx="948808" cy="2524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05000"/>
              </a:lnSpc>
              <a:buSzPts val="1200"/>
            </a:pPr>
            <a:r>
              <a:rPr lang="en-US" sz="758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(10.22.109.110)</a:t>
            </a:r>
            <a:r>
              <a:rPr lang="en-US" altLang="zh-TW" sz="758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(Main branch)</a:t>
            </a:r>
          </a:p>
          <a:p>
            <a:pPr>
              <a:lnSpc>
                <a:spcPct val="105000"/>
              </a:lnSpc>
              <a:buClr>
                <a:srgbClr val="000000"/>
              </a:buClr>
              <a:buSzPts val="1200"/>
            </a:pPr>
            <a:endParaRPr sz="758"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98" name="Google Shape;198;p15"/>
          <p:cNvSpPr txBox="1"/>
          <p:nvPr/>
        </p:nvSpPr>
        <p:spPr>
          <a:xfrm>
            <a:off x="2014088" y="3050103"/>
            <a:ext cx="879853" cy="1340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05000"/>
              </a:lnSpc>
              <a:buClr>
                <a:srgbClr val="000000"/>
              </a:buClr>
              <a:buSzPts val="1200"/>
            </a:pPr>
            <a:r>
              <a:rPr lang="en-US" sz="758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(10.21.109.130)</a:t>
            </a:r>
            <a:endParaRPr sz="758"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99" name="Google Shape;199;p15"/>
          <p:cNvSpPr txBox="1"/>
          <p:nvPr/>
        </p:nvSpPr>
        <p:spPr>
          <a:xfrm>
            <a:off x="933584" y="3346508"/>
            <a:ext cx="879853" cy="1340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05000"/>
              </a:lnSpc>
              <a:buClr>
                <a:srgbClr val="000000"/>
              </a:buClr>
              <a:buSzPts val="1200"/>
            </a:pPr>
            <a:r>
              <a:rPr lang="en-US" sz="758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(10.21.114.105)</a:t>
            </a:r>
            <a:endParaRPr sz="758"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00" name="Google Shape;200;p15"/>
          <p:cNvSpPr txBox="1"/>
          <p:nvPr/>
        </p:nvSpPr>
        <p:spPr>
          <a:xfrm>
            <a:off x="930745" y="5892240"/>
            <a:ext cx="879853" cy="1340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05000"/>
              </a:lnSpc>
              <a:buClr>
                <a:srgbClr val="000000"/>
              </a:buClr>
              <a:buSzPts val="1200"/>
            </a:pPr>
            <a:r>
              <a:rPr lang="en-US" sz="827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(10.21.107.151)</a:t>
            </a:r>
            <a:endParaRPr sz="827"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201" name="Google Shape;201;p15"/>
          <p:cNvCxnSpPr>
            <a:stCxn id="180" idx="6"/>
            <a:endCxn id="202" idx="7"/>
          </p:cNvCxnSpPr>
          <p:nvPr/>
        </p:nvCxnSpPr>
        <p:spPr>
          <a:xfrm>
            <a:off x="4651468" y="2818728"/>
            <a:ext cx="158307" cy="1215636"/>
          </a:xfrm>
          <a:prstGeom prst="bentConnector2">
            <a:avLst/>
          </a:prstGeom>
          <a:noFill/>
          <a:ln w="12700" cap="flat" cmpd="sng">
            <a:solidFill>
              <a:srgbClr val="00B050"/>
            </a:solidFill>
            <a:prstDash val="solid"/>
            <a:miter lim="800000"/>
            <a:headEnd type="triangle" w="med" len="med"/>
            <a:tailEnd type="none" w="sm" len="sm"/>
          </a:ln>
        </p:spPr>
      </p:cxnSp>
      <p:cxnSp>
        <p:nvCxnSpPr>
          <p:cNvPr id="203" name="Google Shape;203;p15"/>
          <p:cNvCxnSpPr>
            <a:stCxn id="202" idx="6"/>
            <a:endCxn id="187" idx="2"/>
          </p:cNvCxnSpPr>
          <p:nvPr/>
        </p:nvCxnSpPr>
        <p:spPr>
          <a:xfrm rot="10800000" flipH="1">
            <a:off x="4871995" y="3598360"/>
            <a:ext cx="811940" cy="586217"/>
          </a:xfrm>
          <a:prstGeom prst="bentConnector3">
            <a:avLst>
              <a:gd name="adj1" fmla="val 49999"/>
            </a:avLst>
          </a:prstGeom>
          <a:noFill/>
          <a:ln w="12700" cap="flat" cmpd="sng">
            <a:solidFill>
              <a:srgbClr val="00B05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04" name="Google Shape;204;p15"/>
          <p:cNvCxnSpPr>
            <a:stCxn id="174" idx="6"/>
            <a:endCxn id="205" idx="2"/>
          </p:cNvCxnSpPr>
          <p:nvPr/>
        </p:nvCxnSpPr>
        <p:spPr>
          <a:xfrm rot="10800000" flipH="1">
            <a:off x="6123235" y="4184513"/>
            <a:ext cx="1180083" cy="241639"/>
          </a:xfrm>
          <a:prstGeom prst="bentConnector3">
            <a:avLst>
              <a:gd name="adj1" fmla="val 62123"/>
            </a:avLst>
          </a:prstGeom>
          <a:noFill/>
          <a:ln w="12700" cap="flat" cmpd="sng">
            <a:solidFill>
              <a:srgbClr val="00B050"/>
            </a:solidFill>
            <a:prstDash val="solid"/>
            <a:miter lim="800000"/>
            <a:headEnd type="triangle" w="med" len="med"/>
            <a:tailEnd type="none" w="sm" len="sm"/>
          </a:ln>
        </p:spPr>
      </p:cxnSp>
      <p:cxnSp>
        <p:nvCxnSpPr>
          <p:cNvPr id="206" name="Google Shape;206;p15"/>
          <p:cNvCxnSpPr>
            <a:stCxn id="207" idx="4"/>
            <a:endCxn id="167" idx="5"/>
          </p:cNvCxnSpPr>
          <p:nvPr/>
        </p:nvCxnSpPr>
        <p:spPr>
          <a:xfrm rot="5400000" flipH="1">
            <a:off x="2398692" y="4740833"/>
            <a:ext cx="192445" cy="1792097"/>
          </a:xfrm>
          <a:prstGeom prst="bentConnector3">
            <a:avLst>
              <a:gd name="adj1" fmla="val -81847"/>
            </a:avLst>
          </a:prstGeom>
          <a:noFill/>
          <a:ln w="12700" cap="flat" cmpd="sng">
            <a:solidFill>
              <a:srgbClr val="00B05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08" name="Google Shape;208;p15"/>
          <p:cNvCxnSpPr>
            <a:stCxn id="209" idx="4"/>
          </p:cNvCxnSpPr>
          <p:nvPr/>
        </p:nvCxnSpPr>
        <p:spPr>
          <a:xfrm rot="-5400000">
            <a:off x="5214854" y="5272460"/>
            <a:ext cx="260449" cy="660838"/>
          </a:xfrm>
          <a:prstGeom prst="bentConnector4">
            <a:avLst>
              <a:gd name="adj1" fmla="val -60476"/>
              <a:gd name="adj2" fmla="val 72693"/>
            </a:avLst>
          </a:prstGeom>
          <a:noFill/>
          <a:ln w="12700" cap="flat" cmpd="sng">
            <a:solidFill>
              <a:srgbClr val="00B05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10" name="Google Shape;210;p15"/>
          <p:cNvCxnSpPr>
            <a:stCxn id="211" idx="4"/>
            <a:endCxn id="171" idx="6"/>
          </p:cNvCxnSpPr>
          <p:nvPr/>
        </p:nvCxnSpPr>
        <p:spPr>
          <a:xfrm rot="5400000" flipH="1">
            <a:off x="6798558" y="4660714"/>
            <a:ext cx="390467" cy="1754312"/>
          </a:xfrm>
          <a:prstGeom prst="bentConnector4">
            <a:avLst>
              <a:gd name="adj1" fmla="val -40339"/>
              <a:gd name="adj2" fmla="val 73424"/>
            </a:avLst>
          </a:prstGeom>
          <a:noFill/>
          <a:ln w="12700" cap="flat" cmpd="sng">
            <a:solidFill>
              <a:srgbClr val="00B05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212" name="Google Shape;212;p15"/>
          <p:cNvSpPr txBox="1"/>
          <p:nvPr/>
        </p:nvSpPr>
        <p:spPr>
          <a:xfrm>
            <a:off x="5530567" y="4116024"/>
            <a:ext cx="879853" cy="1340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05000"/>
              </a:lnSpc>
              <a:buClr>
                <a:srgbClr val="000000"/>
              </a:buClr>
              <a:buSzPts val="1200"/>
            </a:pPr>
            <a:r>
              <a:rPr lang="en-US" sz="827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(10.22.114.105)</a:t>
            </a:r>
            <a:endParaRPr sz="827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13" name="Google Shape;213;p15"/>
          <p:cNvSpPr txBox="1"/>
          <p:nvPr/>
        </p:nvSpPr>
        <p:spPr>
          <a:xfrm>
            <a:off x="5530567" y="5892240"/>
            <a:ext cx="879853" cy="1340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05000"/>
              </a:lnSpc>
              <a:buClr>
                <a:srgbClr val="000000"/>
              </a:buClr>
              <a:buSzPts val="1200"/>
            </a:pPr>
            <a:r>
              <a:rPr lang="en-US" sz="827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(10.22.107.151)</a:t>
            </a:r>
            <a:endParaRPr sz="827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14" name="Google Shape;214;p15"/>
          <p:cNvSpPr txBox="1"/>
          <p:nvPr/>
        </p:nvSpPr>
        <p:spPr>
          <a:xfrm>
            <a:off x="5530567" y="4991459"/>
            <a:ext cx="879853" cy="1340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05000"/>
              </a:lnSpc>
              <a:buClr>
                <a:srgbClr val="000000"/>
              </a:buClr>
              <a:buSzPts val="1200"/>
            </a:pPr>
            <a:r>
              <a:rPr lang="en-US" sz="827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(10.22.109.105)</a:t>
            </a:r>
            <a:endParaRPr sz="827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15" name="Google Shape;215;p15"/>
          <p:cNvSpPr/>
          <p:nvPr/>
        </p:nvSpPr>
        <p:spPr>
          <a:xfrm>
            <a:off x="7488601" y="2295933"/>
            <a:ext cx="157510" cy="219511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2F5BF2"/>
          </a:solidFill>
          <a:ln>
            <a:noFill/>
          </a:ln>
        </p:spPr>
        <p:txBody>
          <a:bodyPr spcFirstLastPara="1" wrap="square" lIns="62994" tIns="31488" rIns="62994" bIns="31488" anchor="ctr" anchorCtr="0">
            <a:noAutofit/>
          </a:bodyPr>
          <a:lstStyle/>
          <a:p>
            <a:pPr algn="ctr">
              <a:buClr>
                <a:srgbClr val="000000"/>
              </a:buClr>
              <a:buSzPts val="2160"/>
            </a:pPr>
            <a:endParaRPr sz="1488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216" name="Google Shape;216;p15"/>
          <p:cNvCxnSpPr/>
          <p:nvPr/>
        </p:nvCxnSpPr>
        <p:spPr>
          <a:xfrm>
            <a:off x="8820547" y="2040378"/>
            <a:ext cx="504031" cy="0"/>
          </a:xfrm>
          <a:prstGeom prst="straightConnector1">
            <a:avLst/>
          </a:prstGeom>
          <a:noFill/>
          <a:ln w="19050" cap="flat" cmpd="sng">
            <a:solidFill>
              <a:srgbClr val="00B05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17" name="Google Shape;217;p15"/>
          <p:cNvCxnSpPr/>
          <p:nvPr/>
        </p:nvCxnSpPr>
        <p:spPr>
          <a:xfrm>
            <a:off x="8820547" y="2201302"/>
            <a:ext cx="504031" cy="0"/>
          </a:xfrm>
          <a:prstGeom prst="straightConnector1">
            <a:avLst/>
          </a:prstGeom>
          <a:noFill/>
          <a:ln w="19050" cap="flat" cmpd="sng">
            <a:solidFill>
              <a:srgbClr val="C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218" name="Google Shape;218;p15"/>
          <p:cNvSpPr txBox="1"/>
          <p:nvPr/>
        </p:nvSpPr>
        <p:spPr>
          <a:xfrm>
            <a:off x="9405670" y="1967202"/>
            <a:ext cx="356573" cy="226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05000"/>
              </a:lnSpc>
              <a:buClr>
                <a:srgbClr val="000000"/>
              </a:buClr>
              <a:buSzPts val="1400"/>
            </a:pPr>
            <a:r>
              <a:rPr lang="en-US" sz="965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443</a:t>
            </a:r>
            <a:endParaRPr sz="965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19" name="Google Shape;219;p15"/>
          <p:cNvSpPr txBox="1"/>
          <p:nvPr/>
        </p:nvSpPr>
        <p:spPr>
          <a:xfrm>
            <a:off x="9405670" y="2136910"/>
            <a:ext cx="356573" cy="226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05000"/>
              </a:lnSpc>
              <a:buClr>
                <a:srgbClr val="000000"/>
              </a:buClr>
              <a:buSzPts val="1400"/>
            </a:pPr>
            <a:r>
              <a:rPr lang="en-US" sz="965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22</a:t>
            </a:r>
            <a:endParaRPr sz="965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220" name="Google Shape;220;p15"/>
          <p:cNvCxnSpPr>
            <a:endCxn id="177" idx="6"/>
          </p:cNvCxnSpPr>
          <p:nvPr/>
        </p:nvCxnSpPr>
        <p:spPr>
          <a:xfrm rot="10800000" flipV="1">
            <a:off x="1628730" y="4184272"/>
            <a:ext cx="1210159" cy="377250"/>
          </a:xfrm>
          <a:prstGeom prst="bentConnector3">
            <a:avLst>
              <a:gd name="adj1" fmla="val 49365"/>
            </a:avLst>
          </a:prstGeom>
          <a:noFill/>
          <a:ln w="12700" cap="flat" cmpd="sng">
            <a:solidFill>
              <a:srgbClr val="00B05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221" name="Google Shape;221;p15"/>
          <p:cNvSpPr txBox="1"/>
          <p:nvPr/>
        </p:nvSpPr>
        <p:spPr>
          <a:xfrm>
            <a:off x="9076392" y="1763256"/>
            <a:ext cx="429464" cy="232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05000"/>
              </a:lnSpc>
              <a:buClr>
                <a:srgbClr val="000000"/>
              </a:buClr>
              <a:buSzPts val="1600"/>
            </a:pPr>
            <a:r>
              <a:rPr lang="en-US" sz="1102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Port</a:t>
            </a:r>
            <a:endParaRPr sz="1102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22" name="Google Shape;222;p15"/>
          <p:cNvSpPr/>
          <p:nvPr/>
        </p:nvSpPr>
        <p:spPr>
          <a:xfrm>
            <a:off x="2667013" y="2200424"/>
            <a:ext cx="730667" cy="936421"/>
          </a:xfrm>
          <a:prstGeom prst="arc">
            <a:avLst>
              <a:gd name="adj1" fmla="val 12124223"/>
              <a:gd name="adj2" fmla="val 14374914"/>
            </a:avLst>
          </a:prstGeom>
          <a:noFill/>
          <a:ln w="28575" cap="flat" cmpd="sng">
            <a:solidFill>
              <a:srgbClr val="00B050"/>
            </a:solidFill>
            <a:prstDash val="solid"/>
            <a:miter lim="800000"/>
            <a:headEnd type="triangle" w="med" len="med"/>
            <a:tailEnd type="none" w="sm" len="sm"/>
          </a:ln>
        </p:spPr>
        <p:txBody>
          <a:bodyPr spcFirstLastPara="1" wrap="square" lIns="62994" tIns="31488" rIns="62994" bIns="31488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endParaRPr sz="124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grpSp>
        <p:nvGrpSpPr>
          <p:cNvPr id="223" name="Google Shape;223;p15"/>
          <p:cNvGrpSpPr/>
          <p:nvPr/>
        </p:nvGrpSpPr>
        <p:grpSpPr>
          <a:xfrm>
            <a:off x="5679894" y="2462829"/>
            <a:ext cx="424868" cy="424868"/>
            <a:chOff x="1727119" y="3761282"/>
            <a:chExt cx="616628" cy="616628"/>
          </a:xfrm>
        </p:grpSpPr>
        <p:sp>
          <p:nvSpPr>
            <p:cNvPr id="224" name="Google Shape;224;p15"/>
            <p:cNvSpPr/>
            <p:nvPr/>
          </p:nvSpPr>
          <p:spPr>
            <a:xfrm>
              <a:off x="1727119" y="3761282"/>
              <a:ext cx="616628" cy="616628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rgbClr val="002FA7"/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62994" tIns="31488" rIns="62994" bIns="31488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800"/>
              </a:pPr>
              <a:endParaRPr sz="124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225" name="Google Shape;225;p15"/>
            <p:cNvSpPr/>
            <p:nvPr/>
          </p:nvSpPr>
          <p:spPr>
            <a:xfrm>
              <a:off x="1823373" y="3865342"/>
              <a:ext cx="417561" cy="417563"/>
            </a:xfrm>
            <a:custGeom>
              <a:avLst/>
              <a:gdLst/>
              <a:ahLst/>
              <a:cxnLst/>
              <a:rect l="l" t="t" r="r" b="b"/>
              <a:pathLst>
                <a:path w="228601" h="228602" extrusionOk="0">
                  <a:moveTo>
                    <a:pt x="110405" y="68"/>
                  </a:moveTo>
                  <a:cubicBezTo>
                    <a:pt x="47321" y="2220"/>
                    <a:pt x="-2076" y="55103"/>
                    <a:pt x="67" y="118197"/>
                  </a:cubicBezTo>
                  <a:cubicBezTo>
                    <a:pt x="2220" y="181290"/>
                    <a:pt x="55103" y="230687"/>
                    <a:pt x="118196" y="228534"/>
                  </a:cubicBezTo>
                  <a:cubicBezTo>
                    <a:pt x="181290" y="226325"/>
                    <a:pt x="230677" y="173423"/>
                    <a:pt x="228534" y="110320"/>
                  </a:cubicBezTo>
                  <a:cubicBezTo>
                    <a:pt x="226334" y="47274"/>
                    <a:pt x="173460" y="-2085"/>
                    <a:pt x="110405" y="68"/>
                  </a:cubicBezTo>
                  <a:close/>
                  <a:moveTo>
                    <a:pt x="118225" y="208684"/>
                  </a:moveTo>
                  <a:cubicBezTo>
                    <a:pt x="115542" y="208767"/>
                    <a:pt x="112857" y="208736"/>
                    <a:pt x="110176" y="208589"/>
                  </a:cubicBezTo>
                  <a:lnTo>
                    <a:pt x="109767" y="194502"/>
                  </a:lnTo>
                  <a:lnTo>
                    <a:pt x="65009" y="177128"/>
                  </a:lnTo>
                  <a:lnTo>
                    <a:pt x="64094" y="194044"/>
                  </a:lnTo>
                  <a:cubicBezTo>
                    <a:pt x="37914" y="177462"/>
                    <a:pt x="21568" y="149060"/>
                    <a:pt x="20384" y="118092"/>
                  </a:cubicBezTo>
                  <a:cubicBezTo>
                    <a:pt x="18384" y="66057"/>
                    <a:pt x="58951" y="22252"/>
                    <a:pt x="110986" y="20251"/>
                  </a:cubicBezTo>
                  <a:lnTo>
                    <a:pt x="111119" y="20251"/>
                  </a:lnTo>
                  <a:cubicBezTo>
                    <a:pt x="129535" y="19557"/>
                    <a:pt x="147748" y="24297"/>
                    <a:pt x="163488" y="33882"/>
                  </a:cubicBezTo>
                  <a:lnTo>
                    <a:pt x="114243" y="87917"/>
                  </a:lnTo>
                  <a:lnTo>
                    <a:pt x="185871" y="52808"/>
                  </a:lnTo>
                  <a:cubicBezTo>
                    <a:pt x="190383" y="58045"/>
                    <a:pt x="194306" y="63763"/>
                    <a:pt x="197568" y="69857"/>
                  </a:cubicBezTo>
                  <a:lnTo>
                    <a:pt x="116977" y="96404"/>
                  </a:lnTo>
                  <a:lnTo>
                    <a:pt x="206445" y="93327"/>
                  </a:lnTo>
                  <a:cubicBezTo>
                    <a:pt x="207684" y="98728"/>
                    <a:pt x="208465" y="104290"/>
                    <a:pt x="208741" y="110015"/>
                  </a:cubicBezTo>
                  <a:lnTo>
                    <a:pt x="120025" y="104176"/>
                  </a:lnTo>
                  <a:lnTo>
                    <a:pt x="206569" y="134828"/>
                  </a:lnTo>
                  <a:cubicBezTo>
                    <a:pt x="197539" y="175699"/>
                    <a:pt x="161992" y="206998"/>
                    <a:pt x="118225" y="208684"/>
                  </a:cubicBezTo>
                  <a:close/>
                  <a:moveTo>
                    <a:pt x="63685" y="86088"/>
                  </a:moveTo>
                  <a:lnTo>
                    <a:pt x="66428" y="86088"/>
                  </a:lnTo>
                  <a:lnTo>
                    <a:pt x="66428" y="110272"/>
                  </a:lnTo>
                  <a:lnTo>
                    <a:pt x="64199" y="110272"/>
                  </a:lnTo>
                  <a:lnTo>
                    <a:pt x="64199" y="118654"/>
                  </a:lnTo>
                  <a:lnTo>
                    <a:pt x="68085" y="118654"/>
                  </a:lnTo>
                  <a:lnTo>
                    <a:pt x="67447" y="131256"/>
                  </a:lnTo>
                  <a:lnTo>
                    <a:pt x="107423" y="145629"/>
                  </a:lnTo>
                  <a:lnTo>
                    <a:pt x="106214" y="118654"/>
                  </a:lnTo>
                  <a:lnTo>
                    <a:pt x="110167" y="118654"/>
                  </a:lnTo>
                  <a:lnTo>
                    <a:pt x="110167" y="110272"/>
                  </a:lnTo>
                  <a:lnTo>
                    <a:pt x="107928" y="110272"/>
                  </a:lnTo>
                  <a:lnTo>
                    <a:pt x="107928" y="86088"/>
                  </a:lnTo>
                  <a:lnTo>
                    <a:pt x="110624" y="86088"/>
                  </a:lnTo>
                  <a:lnTo>
                    <a:pt x="87516" y="59218"/>
                  </a:lnTo>
                  <a:lnTo>
                    <a:pt x="63685" y="86088"/>
                  </a:lnTo>
                  <a:close/>
                  <a:moveTo>
                    <a:pt x="100213" y="110272"/>
                  </a:moveTo>
                  <a:lnTo>
                    <a:pt x="91526" y="110272"/>
                  </a:lnTo>
                  <a:lnTo>
                    <a:pt x="91526" y="94927"/>
                  </a:lnTo>
                  <a:lnTo>
                    <a:pt x="82839" y="94927"/>
                  </a:lnTo>
                  <a:lnTo>
                    <a:pt x="82839" y="110272"/>
                  </a:lnTo>
                  <a:lnTo>
                    <a:pt x="74153" y="110272"/>
                  </a:lnTo>
                  <a:lnTo>
                    <a:pt x="74153" y="86088"/>
                  </a:lnTo>
                  <a:lnTo>
                    <a:pt x="100213" y="86088"/>
                  </a:lnTo>
                  <a:lnTo>
                    <a:pt x="100213" y="110272"/>
                  </a:lnTo>
                  <a:close/>
                  <a:moveTo>
                    <a:pt x="107833" y="153449"/>
                  </a:moveTo>
                  <a:lnTo>
                    <a:pt x="108138" y="160355"/>
                  </a:lnTo>
                  <a:lnTo>
                    <a:pt x="66685" y="145467"/>
                  </a:lnTo>
                  <a:lnTo>
                    <a:pt x="67142" y="137695"/>
                  </a:lnTo>
                  <a:lnTo>
                    <a:pt x="107833" y="153449"/>
                  </a:lnTo>
                  <a:close/>
                  <a:moveTo>
                    <a:pt x="66428" y="150306"/>
                  </a:moveTo>
                  <a:lnTo>
                    <a:pt x="108443" y="166612"/>
                  </a:lnTo>
                  <a:lnTo>
                    <a:pt x="108747" y="173470"/>
                  </a:lnTo>
                  <a:lnTo>
                    <a:pt x="66028" y="158126"/>
                  </a:lnTo>
                  <a:lnTo>
                    <a:pt x="66428" y="150306"/>
                  </a:lnTo>
                  <a:close/>
                  <a:moveTo>
                    <a:pt x="109100" y="179719"/>
                  </a:moveTo>
                  <a:lnTo>
                    <a:pt x="109405" y="186529"/>
                  </a:lnTo>
                  <a:lnTo>
                    <a:pt x="65361" y="170784"/>
                  </a:lnTo>
                  <a:lnTo>
                    <a:pt x="65818" y="162964"/>
                  </a:lnTo>
                  <a:lnTo>
                    <a:pt x="109100" y="179719"/>
                  </a:lnTo>
                  <a:close/>
                </a:path>
              </a:pathLst>
            </a:custGeom>
            <a:solidFill>
              <a:srgbClr val="032481"/>
            </a:solidFill>
            <a:ln>
              <a:noFill/>
            </a:ln>
          </p:spPr>
          <p:txBody>
            <a:bodyPr spcFirstLastPara="1" wrap="square" lIns="62994" tIns="31488" rIns="62994" bIns="31488" anchor="ctr" anchorCtr="0">
              <a:noAutofit/>
            </a:bodyPr>
            <a:lstStyle/>
            <a:p>
              <a:pPr>
                <a:buClr>
                  <a:srgbClr val="000000"/>
                </a:buClr>
                <a:buSzPts val="2160"/>
              </a:pPr>
              <a:endParaRPr sz="1488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</p:grpSp>
      <p:sp>
        <p:nvSpPr>
          <p:cNvPr id="226" name="Google Shape;226;p15"/>
          <p:cNvSpPr txBox="1"/>
          <p:nvPr/>
        </p:nvSpPr>
        <p:spPr>
          <a:xfrm>
            <a:off x="5389942" y="2907087"/>
            <a:ext cx="1056225" cy="360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2994" tIns="31488" rIns="62994" bIns="31488" anchor="t" anchorCtr="0">
            <a:spAutoFit/>
          </a:bodyPr>
          <a:lstStyle/>
          <a:p>
            <a:pPr algn="ctr">
              <a:buClr>
                <a:srgbClr val="000000"/>
              </a:buClr>
              <a:buSzPts val="1400"/>
            </a:pPr>
            <a:r>
              <a:rPr lang="en-US" sz="965" b="1">
                <a:solidFill>
                  <a:srgbClr val="3C3C3C"/>
                </a:solidFill>
                <a:latin typeface="IBM Plex Sans"/>
                <a:ea typeface="IBM Plex Sans"/>
                <a:cs typeface="IBM Plex Sans"/>
                <a:sym typeface="IBM Plex Sans"/>
              </a:rPr>
              <a:t>CICD Apiservice</a:t>
            </a:r>
            <a:endParaRPr sz="965" b="1">
              <a:solidFill>
                <a:srgbClr val="3C3C3C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27" name="Google Shape;227;p15"/>
          <p:cNvSpPr txBox="1"/>
          <p:nvPr/>
        </p:nvSpPr>
        <p:spPr>
          <a:xfrm>
            <a:off x="5512094" y="3240570"/>
            <a:ext cx="879853" cy="1340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05000"/>
              </a:lnSpc>
              <a:buClr>
                <a:srgbClr val="000000"/>
              </a:buClr>
              <a:buSzPts val="1200"/>
            </a:pPr>
            <a:r>
              <a:rPr lang="en-US" sz="827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(10.22.109.121)</a:t>
            </a:r>
            <a:endParaRPr sz="827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28" name="Google Shape;228;p15"/>
          <p:cNvSpPr txBox="1"/>
          <p:nvPr/>
        </p:nvSpPr>
        <p:spPr>
          <a:xfrm>
            <a:off x="2089593" y="3528360"/>
            <a:ext cx="630039" cy="134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>
              <a:lnSpc>
                <a:spcPct val="105000"/>
              </a:lnSpc>
              <a:buClr>
                <a:srgbClr val="000000"/>
              </a:buClr>
              <a:buSzPts val="1200"/>
            </a:pPr>
            <a:r>
              <a:rPr lang="en-US" sz="827" dirty="0" err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推送Package</a:t>
            </a:r>
            <a:endParaRPr sz="827"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229" name="Google Shape;229;p15"/>
          <p:cNvCxnSpPr>
            <a:stCxn id="171" idx="2"/>
            <a:endCxn id="202" idx="6"/>
          </p:cNvCxnSpPr>
          <p:nvPr/>
        </p:nvCxnSpPr>
        <p:spPr>
          <a:xfrm rot="10800000">
            <a:off x="4872091" y="4184574"/>
            <a:ext cx="819588" cy="1157965"/>
          </a:xfrm>
          <a:prstGeom prst="bentConnector3">
            <a:avLst>
              <a:gd name="adj1" fmla="val 31989"/>
            </a:avLst>
          </a:prstGeom>
          <a:noFill/>
          <a:ln w="12700" cap="flat" cmpd="sng">
            <a:solidFill>
              <a:srgbClr val="00B050"/>
            </a:solidFill>
            <a:prstDash val="solid"/>
            <a:miter lim="800000"/>
            <a:headEnd type="triangle" w="med" len="med"/>
            <a:tailEnd type="none" w="sm" len="sm"/>
          </a:ln>
        </p:spPr>
      </p:cxnSp>
      <p:cxnSp>
        <p:nvCxnSpPr>
          <p:cNvPr id="230" name="Google Shape;230;p15"/>
          <p:cNvCxnSpPr>
            <a:stCxn id="166" idx="0"/>
            <a:endCxn id="300" idx="5"/>
          </p:cNvCxnSpPr>
          <p:nvPr/>
        </p:nvCxnSpPr>
        <p:spPr>
          <a:xfrm rot="5400000" flipH="1" flipV="1">
            <a:off x="2703873" y="3335810"/>
            <a:ext cx="968325" cy="304343"/>
          </a:xfrm>
          <a:prstGeom prst="bentConnector3">
            <a:avLst>
              <a:gd name="adj1" fmla="val 50000"/>
            </a:avLst>
          </a:prstGeom>
          <a:noFill/>
          <a:ln w="12700" cap="flat" cmpd="sng">
            <a:solidFill>
              <a:srgbClr val="00B05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grpSp>
        <p:nvGrpSpPr>
          <p:cNvPr id="232" name="Google Shape;232;p15"/>
          <p:cNvGrpSpPr/>
          <p:nvPr/>
        </p:nvGrpSpPr>
        <p:grpSpPr>
          <a:xfrm>
            <a:off x="2345543" y="3972143"/>
            <a:ext cx="1345419" cy="1833399"/>
            <a:chOff x="3404177" y="4903085"/>
            <a:chExt cx="1952659" cy="2660882"/>
          </a:xfrm>
        </p:grpSpPr>
        <p:grpSp>
          <p:nvGrpSpPr>
            <p:cNvPr id="233" name="Google Shape;233;p15"/>
            <p:cNvGrpSpPr/>
            <p:nvPr/>
          </p:nvGrpSpPr>
          <p:grpSpPr>
            <a:xfrm>
              <a:off x="4486036" y="6588033"/>
              <a:ext cx="870800" cy="870801"/>
              <a:chOff x="4497240" y="6687291"/>
              <a:chExt cx="870800" cy="870801"/>
            </a:xfrm>
          </p:grpSpPr>
          <p:grpSp>
            <p:nvGrpSpPr>
              <p:cNvPr id="234" name="Google Shape;234;p15"/>
              <p:cNvGrpSpPr/>
              <p:nvPr/>
            </p:nvGrpSpPr>
            <p:grpSpPr>
              <a:xfrm>
                <a:off x="4497240" y="6687291"/>
                <a:ext cx="870800" cy="870801"/>
                <a:chOff x="1811898" y="6386733"/>
                <a:chExt cx="870800" cy="870800"/>
              </a:xfrm>
            </p:grpSpPr>
            <p:sp>
              <p:nvSpPr>
                <p:cNvPr id="207" name="Google Shape;207;p15"/>
                <p:cNvSpPr/>
                <p:nvPr/>
              </p:nvSpPr>
              <p:spPr>
                <a:xfrm>
                  <a:off x="1811898" y="6386733"/>
                  <a:ext cx="870800" cy="870800"/>
                </a:xfrm>
                <a:prstGeom prst="ellipse">
                  <a:avLst/>
                </a:prstGeom>
                <a:solidFill>
                  <a:srgbClr val="002FA7"/>
                </a:solidFill>
                <a:ln>
                  <a:noFill/>
                </a:ln>
                <a:effectLst>
                  <a:outerShdw blurRad="342900" algn="ctr" rotWithShape="0">
                    <a:srgbClr val="002FA7">
                      <a:alpha val="14117"/>
                    </a:srgbClr>
                  </a:outerShdw>
                </a:effectLst>
              </p:spPr>
              <p:txBody>
                <a:bodyPr spcFirstLastPara="1" wrap="square" lIns="62994" tIns="31488" rIns="62994" bIns="31488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800"/>
                  </a:pPr>
                  <a:endParaRPr sz="1240">
                    <a:solidFill>
                      <a:schemeClr val="lt1"/>
                    </a:solidFill>
                    <a:latin typeface="IBM Plex Sans"/>
                    <a:ea typeface="IBM Plex Sans"/>
                    <a:cs typeface="IBM Plex Sans"/>
                    <a:sym typeface="IBM Plex Sans"/>
                  </a:endParaRPr>
                </a:p>
              </p:txBody>
            </p:sp>
            <p:sp>
              <p:nvSpPr>
                <p:cNvPr id="235" name="Google Shape;235;p15"/>
                <p:cNvSpPr txBox="1"/>
                <p:nvPr/>
              </p:nvSpPr>
              <p:spPr>
                <a:xfrm>
                  <a:off x="1902711" y="6418305"/>
                  <a:ext cx="689174" cy="27701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62994" tIns="31488" rIns="62994" bIns="31488" anchor="t" anchorCtr="0">
                  <a:spAutoFit/>
                </a:bodyPr>
                <a:lstStyle/>
                <a:p>
                  <a:pPr algn="ctr">
                    <a:buClr>
                      <a:srgbClr val="000000"/>
                    </a:buClr>
                    <a:buSzPts val="1200"/>
                  </a:pPr>
                  <a:r>
                    <a:rPr lang="en-US" sz="827">
                      <a:solidFill>
                        <a:schemeClr val="lt2"/>
                      </a:solidFill>
                      <a:latin typeface="IBM Plex Sans"/>
                      <a:ea typeface="IBM Plex Sans"/>
                      <a:cs typeface="IBM Plex Sans"/>
                      <a:sym typeface="IBM Plex Sans"/>
                    </a:rPr>
                    <a:t>Service</a:t>
                  </a:r>
                  <a:endParaRPr sz="827">
                    <a:solidFill>
                      <a:schemeClr val="lt2"/>
                    </a:solidFill>
                    <a:latin typeface="IBM Plex Sans"/>
                    <a:ea typeface="IBM Plex Sans"/>
                    <a:cs typeface="IBM Plex Sans"/>
                    <a:sym typeface="IBM Plex Sans"/>
                  </a:endParaRPr>
                </a:p>
              </p:txBody>
            </p:sp>
          </p:grpSp>
          <p:pic>
            <p:nvPicPr>
              <p:cNvPr id="236" name="Google Shape;236;p15" descr="OpenShift Logo transparent PNG - StickPNG"/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>
                <a:off x="4668103" y="6963872"/>
                <a:ext cx="529074" cy="49047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237" name="Google Shape;237;p15"/>
            <p:cNvSpPr txBox="1"/>
            <p:nvPr/>
          </p:nvSpPr>
          <p:spPr>
            <a:xfrm>
              <a:off x="3547608" y="5554929"/>
              <a:ext cx="1701644" cy="9235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2994" tIns="31488" rIns="62994" bIns="31488" anchor="t" anchorCtr="0">
              <a:sp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r>
                <a:rPr lang="en-US" sz="965" b="1">
                  <a:solidFill>
                    <a:srgbClr val="3C3C3C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Jenkins</a:t>
              </a:r>
              <a:endParaRPr sz="965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algn="ctr">
                <a:buClr>
                  <a:srgbClr val="000000"/>
                </a:buClr>
                <a:buSzPts val="1400"/>
              </a:pPr>
              <a:r>
                <a:rPr lang="en-US" sz="965" b="1">
                  <a:solidFill>
                    <a:srgbClr val="3C3C3C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自動化組建</a:t>
              </a:r>
              <a:endParaRPr sz="965" b="1">
                <a:solidFill>
                  <a:srgbClr val="3C3C3C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  <a:p>
              <a:pPr algn="ctr">
                <a:buClr>
                  <a:srgbClr val="000000"/>
                </a:buClr>
                <a:buSzPts val="1200"/>
              </a:pPr>
              <a:r>
                <a:rPr lang="en-US" sz="827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(10.21.109.120)</a:t>
              </a:r>
              <a:endParaRPr sz="827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  <a:p>
              <a:pPr algn="ctr">
                <a:buClr>
                  <a:srgbClr val="000000"/>
                </a:buClr>
                <a:buSzPts val="1400"/>
              </a:pPr>
              <a:endParaRPr sz="965" b="1">
                <a:solidFill>
                  <a:srgbClr val="3C3C3C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grpSp>
          <p:nvGrpSpPr>
            <p:cNvPr id="238" name="Google Shape;238;p15"/>
            <p:cNvGrpSpPr/>
            <p:nvPr/>
          </p:nvGrpSpPr>
          <p:grpSpPr>
            <a:xfrm>
              <a:off x="4097754" y="4903085"/>
              <a:ext cx="616628" cy="616628"/>
              <a:chOff x="2583568" y="4846022"/>
              <a:chExt cx="616628" cy="616628"/>
            </a:xfrm>
          </p:grpSpPr>
          <p:sp>
            <p:nvSpPr>
              <p:cNvPr id="166" name="Google Shape;166;p15"/>
              <p:cNvSpPr/>
              <p:nvPr/>
            </p:nvSpPr>
            <p:spPr>
              <a:xfrm>
                <a:off x="2583568" y="4846022"/>
                <a:ext cx="616628" cy="616628"/>
              </a:xfrm>
              <a:prstGeom prst="ellipse">
                <a:avLst/>
              </a:prstGeom>
              <a:solidFill>
                <a:schemeClr val="lt2"/>
              </a:solidFill>
              <a:ln w="12700" cap="flat" cmpd="sng">
                <a:solidFill>
                  <a:srgbClr val="002FA7"/>
                </a:solidFill>
                <a:prstDash val="dash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2994" tIns="31488" rIns="62994" bIns="31488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 sz="1240">
                  <a:solidFill>
                    <a:schemeClr val="lt1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  <p:sp>
            <p:nvSpPr>
              <p:cNvPr id="239" name="Google Shape;239;p15"/>
              <p:cNvSpPr/>
              <p:nvPr/>
            </p:nvSpPr>
            <p:spPr>
              <a:xfrm>
                <a:off x="2702181" y="4933861"/>
                <a:ext cx="378671" cy="417691"/>
              </a:xfrm>
              <a:custGeom>
                <a:avLst/>
                <a:gdLst/>
                <a:ahLst/>
                <a:cxnLst/>
                <a:rect l="l" t="t" r="r" b="b"/>
                <a:pathLst>
                  <a:path w="1573754" h="1735920" extrusionOk="0">
                    <a:moveTo>
                      <a:pt x="126517" y="1735921"/>
                    </a:moveTo>
                    <a:lnTo>
                      <a:pt x="56163" y="1735921"/>
                    </a:lnTo>
                    <a:cubicBezTo>
                      <a:pt x="54210" y="1731147"/>
                      <a:pt x="52529" y="1726320"/>
                      <a:pt x="51119" y="1721817"/>
                    </a:cubicBezTo>
                    <a:cubicBezTo>
                      <a:pt x="35551" y="1673486"/>
                      <a:pt x="8157" y="1613818"/>
                      <a:pt x="1160" y="1565812"/>
                    </a:cubicBezTo>
                    <a:cubicBezTo>
                      <a:pt x="-9635" y="1494644"/>
                      <a:pt x="57357" y="1490684"/>
                      <a:pt x="100589" y="1459928"/>
                    </a:cubicBezTo>
                    <a:cubicBezTo>
                      <a:pt x="166712" y="1412139"/>
                      <a:pt x="218678" y="1385885"/>
                      <a:pt x="290442" y="1342599"/>
                    </a:cubicBezTo>
                    <a:cubicBezTo>
                      <a:pt x="311923" y="1329960"/>
                      <a:pt x="375985" y="1297685"/>
                      <a:pt x="383091" y="1282713"/>
                    </a:cubicBezTo>
                    <a:cubicBezTo>
                      <a:pt x="397465" y="1253367"/>
                      <a:pt x="358193" y="1211817"/>
                      <a:pt x="347778" y="1188709"/>
                    </a:cubicBezTo>
                    <a:cubicBezTo>
                      <a:pt x="331342" y="1152257"/>
                      <a:pt x="322609" y="1120850"/>
                      <a:pt x="320385" y="1084995"/>
                    </a:cubicBezTo>
                    <a:cubicBezTo>
                      <a:pt x="260771" y="1075393"/>
                      <a:pt x="215315" y="1039484"/>
                      <a:pt x="186999" y="999343"/>
                    </a:cubicBezTo>
                    <a:cubicBezTo>
                      <a:pt x="141489" y="932461"/>
                      <a:pt x="109919" y="808676"/>
                      <a:pt x="149191" y="714618"/>
                    </a:cubicBezTo>
                    <a:cubicBezTo>
                      <a:pt x="152283" y="707240"/>
                      <a:pt x="167580" y="692540"/>
                      <a:pt x="169804" y="680986"/>
                    </a:cubicBezTo>
                    <a:cubicBezTo>
                      <a:pt x="173981" y="658638"/>
                      <a:pt x="162156" y="628967"/>
                      <a:pt x="161071" y="605262"/>
                    </a:cubicBezTo>
                    <a:cubicBezTo>
                      <a:pt x="156514" y="482942"/>
                      <a:pt x="181683" y="377601"/>
                      <a:pt x="264134" y="340552"/>
                    </a:cubicBezTo>
                    <a:cubicBezTo>
                      <a:pt x="297494" y="207492"/>
                      <a:pt x="417048" y="163120"/>
                      <a:pt x="529712" y="97051"/>
                    </a:cubicBezTo>
                    <a:cubicBezTo>
                      <a:pt x="571805" y="72153"/>
                      <a:pt x="618455" y="56314"/>
                      <a:pt x="666461" y="38522"/>
                    </a:cubicBezTo>
                    <a:cubicBezTo>
                      <a:pt x="837926" y="-24780"/>
                      <a:pt x="1102364" y="-12901"/>
                      <a:pt x="1244754" y="95316"/>
                    </a:cubicBezTo>
                    <a:cubicBezTo>
                      <a:pt x="1305236" y="141097"/>
                      <a:pt x="1402116" y="237706"/>
                      <a:pt x="1436832" y="307789"/>
                    </a:cubicBezTo>
                    <a:cubicBezTo>
                      <a:pt x="1528124" y="492598"/>
                      <a:pt x="1521290" y="801625"/>
                      <a:pt x="1457445" y="1026465"/>
                    </a:cubicBezTo>
                    <a:cubicBezTo>
                      <a:pt x="1448711" y="1056679"/>
                      <a:pt x="1436561" y="1101105"/>
                      <a:pt x="1419040" y="1137286"/>
                    </a:cubicBezTo>
                    <a:cubicBezTo>
                      <a:pt x="1406889" y="1162401"/>
                      <a:pt x="1369081" y="1213227"/>
                      <a:pt x="1373855" y="1235575"/>
                    </a:cubicBezTo>
                    <a:cubicBezTo>
                      <a:pt x="1378411" y="1258412"/>
                      <a:pt x="1459777" y="1320359"/>
                      <a:pt x="1477298" y="1336469"/>
                    </a:cubicBezTo>
                    <a:cubicBezTo>
                      <a:pt x="1508596" y="1366900"/>
                      <a:pt x="1568590" y="1407040"/>
                      <a:pt x="1573038" y="1444957"/>
                    </a:cubicBezTo>
                    <a:cubicBezTo>
                      <a:pt x="1578083" y="1485314"/>
                      <a:pt x="1555246" y="1541511"/>
                      <a:pt x="1543367" y="1580566"/>
                    </a:cubicBezTo>
                    <a:cubicBezTo>
                      <a:pt x="1527799" y="1632803"/>
                      <a:pt x="1511960" y="1684769"/>
                      <a:pt x="1496229" y="1734782"/>
                    </a:cubicBezTo>
                    <a:lnTo>
                      <a:pt x="126517" y="1734782"/>
                    </a:lnTo>
                    <a:close/>
                    <a:moveTo>
                      <a:pt x="929760" y="1479944"/>
                    </a:moveTo>
                    <a:cubicBezTo>
                      <a:pt x="890488" y="1458192"/>
                      <a:pt x="831416" y="1435030"/>
                      <a:pt x="780264" y="1425103"/>
                    </a:cubicBezTo>
                    <a:cubicBezTo>
                      <a:pt x="717558" y="1413224"/>
                      <a:pt x="724068" y="1511026"/>
                      <a:pt x="726020" y="1569175"/>
                    </a:cubicBezTo>
                    <a:cubicBezTo>
                      <a:pt x="728244" y="1615825"/>
                      <a:pt x="752275" y="1664427"/>
                      <a:pt x="763069" y="1695455"/>
                    </a:cubicBezTo>
                    <a:cubicBezTo>
                      <a:pt x="768439" y="1709612"/>
                      <a:pt x="769578" y="1725180"/>
                      <a:pt x="781729" y="1728001"/>
                    </a:cubicBezTo>
                    <a:cubicBezTo>
                      <a:pt x="803209" y="1732775"/>
                      <a:pt x="874974" y="1704188"/>
                      <a:pt x="895587" y="1693231"/>
                    </a:cubicBezTo>
                    <a:cubicBezTo>
                      <a:pt x="938819" y="1669526"/>
                      <a:pt x="972396" y="1632206"/>
                      <a:pt x="1009445" y="1607363"/>
                    </a:cubicBezTo>
                    <a:cubicBezTo>
                      <a:pt x="1010584" y="1594941"/>
                      <a:pt x="1010584" y="1582790"/>
                      <a:pt x="1011669" y="1570640"/>
                    </a:cubicBezTo>
                    <a:cubicBezTo>
                      <a:pt x="989971" y="1559845"/>
                      <a:pt x="965073" y="1551980"/>
                      <a:pt x="932310" y="1550624"/>
                    </a:cubicBezTo>
                    <a:cubicBezTo>
                      <a:pt x="954875" y="1539558"/>
                      <a:pt x="986554" y="1539558"/>
                      <a:pt x="1007166" y="1526539"/>
                    </a:cubicBezTo>
                    <a:lnTo>
                      <a:pt x="1008251" y="1512436"/>
                    </a:lnTo>
                    <a:cubicBezTo>
                      <a:pt x="972396" y="1510483"/>
                      <a:pt x="958564" y="1494047"/>
                      <a:pt x="934534" y="1481137"/>
                    </a:cubicBezTo>
                    <a:close/>
                    <a:moveTo>
                      <a:pt x="1469107" y="1692146"/>
                    </a:moveTo>
                    <a:cubicBezTo>
                      <a:pt x="1482939" y="1647449"/>
                      <a:pt x="1494764" y="1604000"/>
                      <a:pt x="1502684" y="1565595"/>
                    </a:cubicBezTo>
                    <a:cubicBezTo>
                      <a:pt x="1506969" y="1544603"/>
                      <a:pt x="1518252" y="1499201"/>
                      <a:pt x="1515431" y="1480541"/>
                    </a:cubicBezTo>
                    <a:cubicBezTo>
                      <a:pt x="1511254" y="1447181"/>
                      <a:pt x="1466015" y="1422608"/>
                      <a:pt x="1442799" y="1401996"/>
                    </a:cubicBezTo>
                    <a:cubicBezTo>
                      <a:pt x="1400705" y="1363808"/>
                      <a:pt x="1374180" y="1331316"/>
                      <a:pt x="1330134" y="1295461"/>
                    </a:cubicBezTo>
                    <a:cubicBezTo>
                      <a:pt x="1312071" y="1322583"/>
                      <a:pt x="1273558" y="1340103"/>
                      <a:pt x="1258912" y="1361584"/>
                    </a:cubicBezTo>
                    <a:cubicBezTo>
                      <a:pt x="1363765" y="1311897"/>
                      <a:pt x="1382642" y="1551437"/>
                      <a:pt x="1341417" y="1628626"/>
                    </a:cubicBezTo>
                    <a:cubicBezTo>
                      <a:pt x="1347926" y="1652331"/>
                      <a:pt x="1369678" y="1661118"/>
                      <a:pt x="1378737" y="1681731"/>
                    </a:cubicBezTo>
                    <a:lnTo>
                      <a:pt x="1372499" y="1693882"/>
                    </a:lnTo>
                    <a:lnTo>
                      <a:pt x="1465744" y="1693882"/>
                    </a:lnTo>
                    <a:cubicBezTo>
                      <a:pt x="1466557" y="1693882"/>
                      <a:pt x="1467968" y="1693882"/>
                      <a:pt x="1468836" y="1694750"/>
                    </a:cubicBezTo>
                    <a:close/>
                    <a:moveTo>
                      <a:pt x="989049" y="1691278"/>
                    </a:moveTo>
                    <a:cubicBezTo>
                      <a:pt x="985360" y="1685908"/>
                      <a:pt x="981672" y="1681351"/>
                      <a:pt x="978254" y="1676307"/>
                    </a:cubicBezTo>
                    <a:lnTo>
                      <a:pt x="956557" y="1690139"/>
                    </a:lnTo>
                    <a:lnTo>
                      <a:pt x="989049" y="1690139"/>
                    </a:lnTo>
                    <a:close/>
                    <a:moveTo>
                      <a:pt x="1189317" y="1691278"/>
                    </a:moveTo>
                    <a:cubicBezTo>
                      <a:pt x="1189914" y="1676307"/>
                      <a:pt x="1190782" y="1662149"/>
                      <a:pt x="1191650" y="1648046"/>
                    </a:cubicBezTo>
                    <a:cubicBezTo>
                      <a:pt x="1153191" y="1649998"/>
                      <a:pt x="1131981" y="1613330"/>
                      <a:pt x="1105131" y="1609912"/>
                    </a:cubicBezTo>
                    <a:cubicBezTo>
                      <a:pt x="1081697" y="1606820"/>
                      <a:pt x="1061681" y="1635895"/>
                      <a:pt x="1031413" y="1624016"/>
                    </a:cubicBezTo>
                    <a:cubicBezTo>
                      <a:pt x="1024307" y="1631664"/>
                      <a:pt x="1018124" y="1640452"/>
                      <a:pt x="1010801" y="1646961"/>
                    </a:cubicBezTo>
                    <a:cubicBezTo>
                      <a:pt x="1021812" y="1659925"/>
                      <a:pt x="1032010" y="1674083"/>
                      <a:pt x="1041340" y="1689054"/>
                    </a:cubicBezTo>
                    <a:lnTo>
                      <a:pt x="1100357" y="1689054"/>
                    </a:lnTo>
                    <a:cubicBezTo>
                      <a:pt x="1101496" y="1677175"/>
                      <a:pt x="1110284" y="1668387"/>
                      <a:pt x="1122109" y="1668387"/>
                    </a:cubicBezTo>
                    <a:cubicBezTo>
                      <a:pt x="1133934" y="1668387"/>
                      <a:pt x="1142722" y="1677229"/>
                      <a:pt x="1142722" y="1688186"/>
                    </a:cubicBezTo>
                    <a:lnTo>
                      <a:pt x="1190456" y="1688186"/>
                    </a:lnTo>
                    <a:close/>
                    <a:moveTo>
                      <a:pt x="1342502" y="1691278"/>
                    </a:moveTo>
                    <a:cubicBezTo>
                      <a:pt x="1319882" y="1656508"/>
                      <a:pt x="1274100" y="1626240"/>
                      <a:pt x="1220996" y="1651138"/>
                    </a:cubicBezTo>
                    <a:lnTo>
                      <a:pt x="1218772" y="1690139"/>
                    </a:lnTo>
                    <a:lnTo>
                      <a:pt x="1342502" y="1690139"/>
                    </a:lnTo>
                    <a:close/>
                    <a:moveTo>
                      <a:pt x="727160" y="1691278"/>
                    </a:moveTo>
                    <a:lnTo>
                      <a:pt x="719511" y="1666380"/>
                    </a:lnTo>
                    <a:cubicBezTo>
                      <a:pt x="703184" y="1614089"/>
                      <a:pt x="693528" y="1575088"/>
                      <a:pt x="690165" y="1544874"/>
                    </a:cubicBezTo>
                    <a:cubicBezTo>
                      <a:pt x="624042" y="1513250"/>
                      <a:pt x="554556" y="1481897"/>
                      <a:pt x="498359" y="1441811"/>
                    </a:cubicBezTo>
                    <a:cubicBezTo>
                      <a:pt x="487293" y="1434162"/>
                      <a:pt x="418078" y="1344009"/>
                      <a:pt x="409345" y="1347426"/>
                    </a:cubicBezTo>
                    <a:cubicBezTo>
                      <a:pt x="283336" y="1396300"/>
                      <a:pt x="166387" y="1481897"/>
                      <a:pt x="61045" y="1563263"/>
                    </a:cubicBezTo>
                    <a:cubicBezTo>
                      <a:pt x="79705" y="1603403"/>
                      <a:pt x="95761" y="1645767"/>
                      <a:pt x="111004" y="1689054"/>
                    </a:cubicBezTo>
                    <a:lnTo>
                      <a:pt x="726075" y="1689054"/>
                    </a:lnTo>
                    <a:close/>
                    <a:moveTo>
                      <a:pt x="1324710" y="1538473"/>
                    </a:moveTo>
                    <a:cubicBezTo>
                      <a:pt x="1322703" y="1501425"/>
                      <a:pt x="1312776" y="1425700"/>
                      <a:pt x="1290211" y="1412682"/>
                    </a:cubicBezTo>
                    <a:cubicBezTo>
                      <a:pt x="1242476" y="1384475"/>
                      <a:pt x="1156554" y="1468932"/>
                      <a:pt x="1120699" y="1480812"/>
                    </a:cubicBezTo>
                    <a:cubicBezTo>
                      <a:pt x="1124116" y="1491498"/>
                      <a:pt x="1130625" y="1500285"/>
                      <a:pt x="1131764" y="1515528"/>
                    </a:cubicBezTo>
                    <a:cubicBezTo>
                      <a:pt x="1152377" y="1510158"/>
                      <a:pt x="1178360" y="1513575"/>
                      <a:pt x="1196694" y="1522308"/>
                    </a:cubicBezTo>
                    <a:cubicBezTo>
                      <a:pt x="1174943" y="1524261"/>
                      <a:pt x="1151184" y="1524261"/>
                      <a:pt x="1137080" y="1534188"/>
                    </a:cubicBezTo>
                    <a:cubicBezTo>
                      <a:pt x="1131710" y="1548020"/>
                      <a:pt x="1138165" y="1568687"/>
                      <a:pt x="1134748" y="1589300"/>
                    </a:cubicBezTo>
                    <a:cubicBezTo>
                      <a:pt x="1184815" y="1603674"/>
                      <a:pt x="1243236" y="1611268"/>
                      <a:pt x="1307406" y="1613330"/>
                    </a:cubicBezTo>
                    <a:cubicBezTo>
                      <a:pt x="1319285" y="1596894"/>
                      <a:pt x="1323842" y="1566680"/>
                      <a:pt x="1322649" y="1535056"/>
                    </a:cubicBezTo>
                    <a:close/>
                    <a:moveTo>
                      <a:pt x="1029732" y="1512436"/>
                    </a:moveTo>
                    <a:cubicBezTo>
                      <a:pt x="1026314" y="1539558"/>
                      <a:pt x="1032824" y="1549485"/>
                      <a:pt x="1038248" y="1580566"/>
                    </a:cubicBezTo>
                    <a:cubicBezTo>
                      <a:pt x="1129432" y="1608773"/>
                      <a:pt x="1113105" y="1454775"/>
                      <a:pt x="1028647" y="1511351"/>
                    </a:cubicBezTo>
                    <a:close/>
                    <a:moveTo>
                      <a:pt x="552603" y="1410458"/>
                    </a:moveTo>
                    <a:cubicBezTo>
                      <a:pt x="520057" y="1443492"/>
                      <a:pt x="644383" y="1488732"/>
                      <a:pt x="683656" y="1490955"/>
                    </a:cubicBezTo>
                    <a:cubicBezTo>
                      <a:pt x="683656" y="1470072"/>
                      <a:pt x="695535" y="1450327"/>
                      <a:pt x="693583" y="1435356"/>
                    </a:cubicBezTo>
                    <a:cubicBezTo>
                      <a:pt x="646662" y="1426893"/>
                      <a:pt x="584824" y="1432535"/>
                      <a:pt x="552928" y="1410186"/>
                    </a:cubicBezTo>
                    <a:close/>
                    <a:moveTo>
                      <a:pt x="954875" y="1426026"/>
                    </a:moveTo>
                    <a:cubicBezTo>
                      <a:pt x="954875" y="1429118"/>
                      <a:pt x="950698" y="1427978"/>
                      <a:pt x="950102" y="1430528"/>
                    </a:cubicBezTo>
                    <a:cubicBezTo>
                      <a:pt x="992195" y="1463291"/>
                      <a:pt x="1023494" y="1470072"/>
                      <a:pt x="1080558" y="1467576"/>
                    </a:cubicBezTo>
                    <a:cubicBezTo>
                      <a:pt x="1105999" y="1448645"/>
                      <a:pt x="1128889" y="1426948"/>
                      <a:pt x="1156011" y="1409047"/>
                    </a:cubicBezTo>
                    <a:cubicBezTo>
                      <a:pt x="1094173" y="1414472"/>
                      <a:pt x="1016225" y="1453148"/>
                      <a:pt x="955146" y="1425754"/>
                    </a:cubicBezTo>
                    <a:close/>
                    <a:moveTo>
                      <a:pt x="1202336" y="143918"/>
                    </a:moveTo>
                    <a:cubicBezTo>
                      <a:pt x="1086254" y="78392"/>
                      <a:pt x="887667" y="28921"/>
                      <a:pt x="763015" y="91139"/>
                    </a:cubicBezTo>
                    <a:cubicBezTo>
                      <a:pt x="662989" y="141097"/>
                      <a:pt x="526240" y="224199"/>
                      <a:pt x="480784" y="329324"/>
                    </a:cubicBezTo>
                    <a:cubicBezTo>
                      <a:pt x="524233" y="430434"/>
                      <a:pt x="468850" y="523354"/>
                      <a:pt x="464674" y="626200"/>
                    </a:cubicBezTo>
                    <a:cubicBezTo>
                      <a:pt x="463209" y="681041"/>
                      <a:pt x="490656" y="729046"/>
                      <a:pt x="492935" y="788660"/>
                    </a:cubicBezTo>
                    <a:cubicBezTo>
                      <a:pt x="478180" y="812962"/>
                      <a:pt x="432995" y="816054"/>
                      <a:pt x="401642" y="814426"/>
                    </a:cubicBezTo>
                    <a:cubicBezTo>
                      <a:pt x="391173" y="761538"/>
                      <a:pt x="372513" y="702250"/>
                      <a:pt x="318053" y="696337"/>
                    </a:cubicBezTo>
                    <a:cubicBezTo>
                      <a:pt x="241189" y="688147"/>
                      <a:pt x="184667" y="751720"/>
                      <a:pt x="181304" y="818115"/>
                    </a:cubicBezTo>
                    <a:cubicBezTo>
                      <a:pt x="177018" y="896389"/>
                      <a:pt x="241786" y="1025489"/>
                      <a:pt x="332156" y="1016701"/>
                    </a:cubicBezTo>
                    <a:cubicBezTo>
                      <a:pt x="367469" y="1013284"/>
                      <a:pt x="376202" y="977700"/>
                      <a:pt x="414607" y="977700"/>
                    </a:cubicBezTo>
                    <a:cubicBezTo>
                      <a:pt x="435273" y="1018926"/>
                      <a:pt x="382440" y="1031944"/>
                      <a:pt x="376799" y="1061019"/>
                    </a:cubicBezTo>
                    <a:cubicBezTo>
                      <a:pt x="375659" y="1068613"/>
                      <a:pt x="381084" y="1098067"/>
                      <a:pt x="384447" y="1112171"/>
                    </a:cubicBezTo>
                    <a:cubicBezTo>
                      <a:pt x="401100" y="1180247"/>
                      <a:pt x="438094" y="1268122"/>
                      <a:pt x="474275" y="1320413"/>
                    </a:cubicBezTo>
                    <a:cubicBezTo>
                      <a:pt x="520274" y="1385343"/>
                      <a:pt x="610698" y="1396408"/>
                      <a:pt x="707903" y="1402918"/>
                    </a:cubicBezTo>
                    <a:cubicBezTo>
                      <a:pt x="725098" y="1365001"/>
                      <a:pt x="789269" y="1368147"/>
                      <a:pt x="831362" y="1378020"/>
                    </a:cubicBezTo>
                    <a:cubicBezTo>
                      <a:pt x="781403" y="1358221"/>
                      <a:pt x="734754" y="1309618"/>
                      <a:pt x="695752" y="1267308"/>
                    </a:cubicBezTo>
                    <a:cubicBezTo>
                      <a:pt x="651110" y="1218434"/>
                      <a:pt x="606793" y="1165275"/>
                      <a:pt x="604460" y="1102244"/>
                    </a:cubicBezTo>
                    <a:cubicBezTo>
                      <a:pt x="688158" y="1218380"/>
                      <a:pt x="756180" y="1319220"/>
                      <a:pt x="908226" y="1370371"/>
                    </a:cubicBezTo>
                    <a:cubicBezTo>
                      <a:pt x="1023222" y="1408288"/>
                      <a:pt x="1157693" y="1351983"/>
                      <a:pt x="1245568" y="1290145"/>
                    </a:cubicBezTo>
                    <a:cubicBezTo>
                      <a:pt x="1282508" y="1264162"/>
                      <a:pt x="1304314" y="1222882"/>
                      <a:pt x="1330351" y="1185942"/>
                    </a:cubicBezTo>
                    <a:cubicBezTo>
                      <a:pt x="1427773" y="1046047"/>
                      <a:pt x="1473555" y="845508"/>
                      <a:pt x="1463628" y="651098"/>
                    </a:cubicBezTo>
                    <a:cubicBezTo>
                      <a:pt x="1459451" y="570871"/>
                      <a:pt x="1459451" y="490590"/>
                      <a:pt x="1432330" y="437540"/>
                    </a:cubicBezTo>
                    <a:cubicBezTo>
                      <a:pt x="1404068" y="381072"/>
                      <a:pt x="1309684" y="331005"/>
                      <a:pt x="1253162" y="381072"/>
                    </a:cubicBezTo>
                    <a:cubicBezTo>
                      <a:pt x="1242476" y="325689"/>
                      <a:pt x="1298673" y="292058"/>
                      <a:pt x="1365067" y="311586"/>
                    </a:cubicBezTo>
                    <a:cubicBezTo>
                      <a:pt x="1317333" y="249694"/>
                      <a:pt x="1268459" y="177061"/>
                      <a:pt x="1201197" y="139253"/>
                    </a:cubicBezTo>
                    <a:close/>
                    <a:moveTo>
                      <a:pt x="901174" y="1077400"/>
                    </a:moveTo>
                    <a:cubicBezTo>
                      <a:pt x="945491" y="1189197"/>
                      <a:pt x="1098405" y="1175961"/>
                      <a:pt x="1227234" y="1173141"/>
                    </a:cubicBezTo>
                    <a:cubicBezTo>
                      <a:pt x="1220996" y="1187244"/>
                      <a:pt x="1208574" y="1204439"/>
                      <a:pt x="1193331" y="1210406"/>
                    </a:cubicBezTo>
                    <a:cubicBezTo>
                      <a:pt x="1152377" y="1227113"/>
                      <a:pt x="1038248" y="1239861"/>
                      <a:pt x="980912" y="1209593"/>
                    </a:cubicBezTo>
                    <a:cubicBezTo>
                      <a:pt x="944460" y="1189794"/>
                      <a:pt x="921244" y="1146290"/>
                      <a:pt x="901228" y="1120850"/>
                    </a:cubicBezTo>
                    <a:cubicBezTo>
                      <a:pt x="891301" y="1108428"/>
                      <a:pt x="843892" y="1076804"/>
                      <a:pt x="900360" y="1076804"/>
                    </a:cubicBezTo>
                    <a:close/>
                    <a:moveTo>
                      <a:pt x="913053" y="1014315"/>
                    </a:moveTo>
                    <a:cubicBezTo>
                      <a:pt x="977766" y="1047946"/>
                      <a:pt x="1095313" y="1051906"/>
                      <a:pt x="1182916" y="1049085"/>
                    </a:cubicBezTo>
                    <a:cubicBezTo>
                      <a:pt x="1187690" y="1068559"/>
                      <a:pt x="1187690" y="1092046"/>
                      <a:pt x="1187961" y="1115208"/>
                    </a:cubicBezTo>
                    <a:cubicBezTo>
                      <a:pt x="1075785" y="1121121"/>
                      <a:pt x="942996" y="1093131"/>
                      <a:pt x="913324" y="1014315"/>
                    </a:cubicBezTo>
                    <a:close/>
                    <a:moveTo>
                      <a:pt x="1395878" y="972222"/>
                    </a:moveTo>
                    <a:cubicBezTo>
                      <a:pt x="1361650" y="1037260"/>
                      <a:pt x="1313047" y="1109296"/>
                      <a:pt x="1212262" y="1111520"/>
                    </a:cubicBezTo>
                    <a:cubicBezTo>
                      <a:pt x="1210527" y="1091178"/>
                      <a:pt x="1209170" y="1058415"/>
                      <a:pt x="1212262" y="1046264"/>
                    </a:cubicBezTo>
                    <a:cubicBezTo>
                      <a:pt x="1289072" y="1038616"/>
                      <a:pt x="1337077" y="999343"/>
                      <a:pt x="1396203" y="972493"/>
                    </a:cubicBezTo>
                    <a:close/>
                    <a:moveTo>
                      <a:pt x="1348957" y="923945"/>
                    </a:moveTo>
                    <a:cubicBezTo>
                      <a:pt x="1275239" y="971733"/>
                      <a:pt x="1193006" y="1023374"/>
                      <a:pt x="1072367" y="1011548"/>
                    </a:cubicBezTo>
                    <a:cubicBezTo>
                      <a:pt x="1046981" y="988983"/>
                      <a:pt x="1037380" y="938916"/>
                      <a:pt x="1062224" y="905881"/>
                    </a:cubicBezTo>
                    <a:cubicBezTo>
                      <a:pt x="1075188" y="928827"/>
                      <a:pt x="1066401" y="970052"/>
                      <a:pt x="1103449" y="975964"/>
                    </a:cubicBezTo>
                    <a:cubicBezTo>
                      <a:pt x="1171796" y="988115"/>
                      <a:pt x="1250938" y="934142"/>
                      <a:pt x="1300897" y="915211"/>
                    </a:cubicBezTo>
                    <a:cubicBezTo>
                      <a:pt x="1331111" y="863788"/>
                      <a:pt x="1297479" y="844911"/>
                      <a:pt x="1270466" y="811877"/>
                    </a:cubicBezTo>
                    <a:cubicBezTo>
                      <a:pt x="1213890" y="744343"/>
                      <a:pt x="1138165" y="659831"/>
                      <a:pt x="1140227" y="557853"/>
                    </a:cubicBezTo>
                    <a:cubicBezTo>
                      <a:pt x="1162792" y="541742"/>
                      <a:pt x="1165341" y="583022"/>
                      <a:pt x="1168433" y="590345"/>
                    </a:cubicBezTo>
                    <a:cubicBezTo>
                      <a:pt x="1197888" y="659831"/>
                      <a:pt x="1271551" y="747706"/>
                      <a:pt x="1325795" y="807320"/>
                    </a:cubicBezTo>
                    <a:cubicBezTo>
                      <a:pt x="1338813" y="822563"/>
                      <a:pt x="1360565" y="835581"/>
                      <a:pt x="1362518" y="845508"/>
                    </a:cubicBezTo>
                    <a:cubicBezTo>
                      <a:pt x="1369298" y="873444"/>
                      <a:pt x="1344129" y="907075"/>
                      <a:pt x="1347546" y="925735"/>
                    </a:cubicBezTo>
                    <a:close/>
                    <a:moveTo>
                      <a:pt x="376853" y="875125"/>
                    </a:moveTo>
                    <a:cubicBezTo>
                      <a:pt x="354287" y="861835"/>
                      <a:pt x="348592" y="803577"/>
                      <a:pt x="321470" y="802221"/>
                    </a:cubicBezTo>
                    <a:cubicBezTo>
                      <a:pt x="282794" y="799997"/>
                      <a:pt x="289846" y="877946"/>
                      <a:pt x="289846" y="923456"/>
                    </a:cubicBezTo>
                    <a:cubicBezTo>
                      <a:pt x="262995" y="899752"/>
                      <a:pt x="258439" y="824787"/>
                      <a:pt x="277966" y="786979"/>
                    </a:cubicBezTo>
                    <a:cubicBezTo>
                      <a:pt x="255618" y="775967"/>
                      <a:pt x="245800" y="798858"/>
                      <a:pt x="233324" y="807320"/>
                    </a:cubicBezTo>
                    <a:cubicBezTo>
                      <a:pt x="249109" y="692323"/>
                      <a:pt x="402564" y="754541"/>
                      <a:pt x="377124" y="876807"/>
                    </a:cubicBezTo>
                    <a:close/>
                    <a:moveTo>
                      <a:pt x="259903" y="433472"/>
                    </a:moveTo>
                    <a:cubicBezTo>
                      <a:pt x="210161" y="488312"/>
                      <a:pt x="220902" y="590833"/>
                      <a:pt x="226543" y="664334"/>
                    </a:cubicBezTo>
                    <a:cubicBezTo>
                      <a:pt x="316642" y="607486"/>
                      <a:pt x="436141" y="668510"/>
                      <a:pt x="435056" y="765173"/>
                    </a:cubicBezTo>
                    <a:cubicBezTo>
                      <a:pt x="478235" y="764034"/>
                      <a:pt x="451113" y="711200"/>
                      <a:pt x="443519" y="677298"/>
                    </a:cubicBezTo>
                    <a:cubicBezTo>
                      <a:pt x="417753" y="566586"/>
                      <a:pt x="486208" y="446816"/>
                      <a:pt x="446339" y="345325"/>
                    </a:cubicBezTo>
                    <a:cubicBezTo>
                      <a:pt x="369476" y="351238"/>
                      <a:pt x="306173" y="382645"/>
                      <a:pt x="259903" y="432929"/>
                    </a:cubicBezTo>
                    <a:close/>
                    <a:moveTo>
                      <a:pt x="919562" y="513970"/>
                    </a:moveTo>
                    <a:cubicBezTo>
                      <a:pt x="941640" y="554707"/>
                      <a:pt x="948637" y="597071"/>
                      <a:pt x="980316" y="627610"/>
                    </a:cubicBezTo>
                    <a:cubicBezTo>
                      <a:pt x="994148" y="641443"/>
                      <a:pt x="1021541" y="658421"/>
                      <a:pt x="1008251" y="696554"/>
                    </a:cubicBezTo>
                    <a:cubicBezTo>
                      <a:pt x="1004942" y="705288"/>
                      <a:pt x="981726" y="724815"/>
                      <a:pt x="968490" y="729046"/>
                    </a:cubicBezTo>
                    <a:cubicBezTo>
                      <a:pt x="919617" y="743150"/>
                      <a:pt x="805488" y="731270"/>
                      <a:pt x="843892" y="670626"/>
                    </a:cubicBezTo>
                    <a:cubicBezTo>
                      <a:pt x="884630" y="671439"/>
                      <a:pt x="938873" y="696609"/>
                      <a:pt x="969087" y="667208"/>
                    </a:cubicBezTo>
                    <a:cubicBezTo>
                      <a:pt x="946467" y="629292"/>
                      <a:pt x="905242" y="556388"/>
                      <a:pt x="920485" y="513210"/>
                    </a:cubicBezTo>
                    <a:close/>
                    <a:moveTo>
                      <a:pt x="1367617" y="513210"/>
                    </a:moveTo>
                    <a:lnTo>
                      <a:pt x="1372770" y="513210"/>
                    </a:lnTo>
                    <a:cubicBezTo>
                      <a:pt x="1396474" y="561541"/>
                      <a:pt x="1415948" y="612639"/>
                      <a:pt x="1445294" y="655329"/>
                    </a:cubicBezTo>
                    <a:cubicBezTo>
                      <a:pt x="1425820" y="700840"/>
                      <a:pt x="1296720" y="741468"/>
                      <a:pt x="1298998" y="659506"/>
                    </a:cubicBezTo>
                    <a:cubicBezTo>
                      <a:pt x="1327259" y="647084"/>
                      <a:pt x="1374994" y="656956"/>
                      <a:pt x="1399892" y="641443"/>
                    </a:cubicBezTo>
                    <a:cubicBezTo>
                      <a:pt x="1386005" y="601085"/>
                      <a:pt x="1365122" y="568539"/>
                      <a:pt x="1368485" y="513210"/>
                    </a:cubicBezTo>
                    <a:close/>
                    <a:moveTo>
                      <a:pt x="866675" y="396260"/>
                    </a:moveTo>
                    <a:cubicBezTo>
                      <a:pt x="763883" y="372447"/>
                      <a:pt x="712460" y="439167"/>
                      <a:pt x="681649" y="508654"/>
                    </a:cubicBezTo>
                    <a:cubicBezTo>
                      <a:pt x="653659" y="501927"/>
                      <a:pt x="664671" y="464011"/>
                      <a:pt x="671722" y="444809"/>
                    </a:cubicBezTo>
                    <a:cubicBezTo>
                      <a:pt x="690111" y="393982"/>
                      <a:pt x="764371" y="326774"/>
                      <a:pt x="824853" y="335833"/>
                    </a:cubicBezTo>
                    <a:cubicBezTo>
                      <a:pt x="850890" y="340010"/>
                      <a:pt x="886474" y="363768"/>
                      <a:pt x="866675" y="396315"/>
                    </a:cubicBezTo>
                    <a:close/>
                    <a:moveTo>
                      <a:pt x="616448" y="115386"/>
                    </a:moveTo>
                    <a:cubicBezTo>
                      <a:pt x="503404" y="147010"/>
                      <a:pt x="358735" y="228918"/>
                      <a:pt x="312411" y="330354"/>
                    </a:cubicBezTo>
                    <a:cubicBezTo>
                      <a:pt x="348375" y="325309"/>
                      <a:pt x="373164" y="307192"/>
                      <a:pt x="408748" y="304968"/>
                    </a:cubicBezTo>
                    <a:cubicBezTo>
                      <a:pt x="422363" y="303829"/>
                      <a:pt x="439559" y="310338"/>
                      <a:pt x="455127" y="306053"/>
                    </a:cubicBezTo>
                    <a:cubicBezTo>
                      <a:pt x="485937" y="298459"/>
                      <a:pt x="511595" y="228972"/>
                      <a:pt x="534811" y="204074"/>
                    </a:cubicBezTo>
                    <a:cubicBezTo>
                      <a:pt x="557376" y="179285"/>
                      <a:pt x="584227" y="168219"/>
                      <a:pt x="602887" y="145654"/>
                    </a:cubicBezTo>
                    <a:cubicBezTo>
                      <a:pt x="614766" y="139145"/>
                      <a:pt x="632233" y="140284"/>
                      <a:pt x="633426" y="121624"/>
                    </a:cubicBezTo>
                    <a:cubicBezTo>
                      <a:pt x="628056" y="116199"/>
                      <a:pt x="622415" y="112023"/>
                      <a:pt x="616502" y="113975"/>
                    </a:cubicBezTo>
                    <a:close/>
                  </a:path>
                </a:pathLst>
              </a:custGeom>
              <a:solidFill>
                <a:srgbClr val="032481"/>
              </a:solidFill>
              <a:ln>
                <a:noFill/>
              </a:ln>
            </p:spPr>
            <p:txBody>
              <a:bodyPr spcFirstLastPara="1" wrap="square" lIns="62994" tIns="31488" rIns="62994" bIns="31488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SzPts val="2160"/>
                </a:pPr>
                <a:endParaRPr sz="1488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</p:grpSp>
        <p:sp>
          <p:nvSpPr>
            <p:cNvPr id="240" name="Google Shape;240;p15"/>
            <p:cNvSpPr txBox="1"/>
            <p:nvPr/>
          </p:nvSpPr>
          <p:spPr>
            <a:xfrm>
              <a:off x="3767219" y="6016011"/>
              <a:ext cx="1276965" cy="1944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lnSpc>
                  <a:spcPct val="105000"/>
                </a:lnSpc>
                <a:buClr>
                  <a:srgbClr val="000000"/>
                </a:buClr>
                <a:buSzPts val="1200"/>
              </a:pPr>
              <a:endParaRPr sz="827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cxnSp>
          <p:nvCxnSpPr>
            <p:cNvPr id="241" name="Google Shape;241;p15"/>
            <p:cNvCxnSpPr/>
            <p:nvPr/>
          </p:nvCxnSpPr>
          <p:spPr>
            <a:xfrm rot="5400000">
              <a:off x="3781517" y="6187463"/>
              <a:ext cx="356514" cy="34448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C00000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grpSp>
          <p:nvGrpSpPr>
            <p:cNvPr id="242" name="Google Shape;242;p15"/>
            <p:cNvGrpSpPr/>
            <p:nvPr/>
          </p:nvGrpSpPr>
          <p:grpSpPr>
            <a:xfrm>
              <a:off x="3404177" y="6592586"/>
              <a:ext cx="937818" cy="971381"/>
              <a:chOff x="2721902" y="6894580"/>
              <a:chExt cx="937818" cy="971381"/>
            </a:xfrm>
          </p:grpSpPr>
          <p:sp>
            <p:nvSpPr>
              <p:cNvPr id="243" name="Google Shape;243;p15"/>
              <p:cNvSpPr/>
              <p:nvPr/>
            </p:nvSpPr>
            <p:spPr>
              <a:xfrm>
                <a:off x="2788920" y="6995160"/>
                <a:ext cx="870800" cy="870801"/>
              </a:xfrm>
              <a:prstGeom prst="ellipse">
                <a:avLst/>
              </a:prstGeom>
              <a:solidFill>
                <a:srgbClr val="BBCDFF"/>
              </a:solidFill>
              <a:ln>
                <a:noFill/>
              </a:ln>
              <a:effectLst>
                <a:outerShdw blurRad="342900" algn="ctr" rotWithShape="0">
                  <a:srgbClr val="002FA7">
                    <a:alpha val="14117"/>
                  </a:srgbClr>
                </a:outerShdw>
              </a:effectLst>
            </p:spPr>
            <p:txBody>
              <a:bodyPr spcFirstLastPara="1" wrap="square" lIns="62994" tIns="31488" rIns="62994" bIns="31488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 sz="1240">
                  <a:solidFill>
                    <a:schemeClr val="lt1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  <p:sp>
            <p:nvSpPr>
              <p:cNvPr id="244" name="Google Shape;244;p15"/>
              <p:cNvSpPr/>
              <p:nvPr/>
            </p:nvSpPr>
            <p:spPr>
              <a:xfrm>
                <a:off x="2743200" y="6947319"/>
                <a:ext cx="870800" cy="870801"/>
              </a:xfrm>
              <a:prstGeom prst="ellipse">
                <a:avLst/>
              </a:prstGeom>
              <a:solidFill>
                <a:srgbClr val="7A9DFD"/>
              </a:solidFill>
              <a:ln>
                <a:noFill/>
              </a:ln>
              <a:effectLst>
                <a:outerShdw blurRad="342900" algn="ctr" rotWithShape="0">
                  <a:srgbClr val="002FA7">
                    <a:alpha val="14117"/>
                  </a:srgbClr>
                </a:outerShdw>
              </a:effectLst>
            </p:spPr>
            <p:txBody>
              <a:bodyPr spcFirstLastPara="1" wrap="square" lIns="62994" tIns="31488" rIns="62994" bIns="31488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 sz="1240">
                  <a:solidFill>
                    <a:schemeClr val="lt1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  <p:grpSp>
            <p:nvGrpSpPr>
              <p:cNvPr id="245" name="Google Shape;245;p15"/>
              <p:cNvGrpSpPr/>
              <p:nvPr/>
            </p:nvGrpSpPr>
            <p:grpSpPr>
              <a:xfrm>
                <a:off x="2721902" y="6894580"/>
                <a:ext cx="870800" cy="870801"/>
                <a:chOff x="2948764" y="6535839"/>
                <a:chExt cx="870800" cy="870801"/>
              </a:xfrm>
            </p:grpSpPr>
            <p:grpSp>
              <p:nvGrpSpPr>
                <p:cNvPr id="246" name="Google Shape;246;p15"/>
                <p:cNvGrpSpPr/>
                <p:nvPr/>
              </p:nvGrpSpPr>
              <p:grpSpPr>
                <a:xfrm>
                  <a:off x="2948764" y="6535839"/>
                  <a:ext cx="870800" cy="870801"/>
                  <a:chOff x="1811898" y="6386733"/>
                  <a:chExt cx="870800" cy="870800"/>
                </a:xfrm>
              </p:grpSpPr>
              <p:sp>
                <p:nvSpPr>
                  <p:cNvPr id="247" name="Google Shape;247;p15"/>
                  <p:cNvSpPr/>
                  <p:nvPr/>
                </p:nvSpPr>
                <p:spPr>
                  <a:xfrm>
                    <a:off x="1811898" y="6386733"/>
                    <a:ext cx="870800" cy="870800"/>
                  </a:xfrm>
                  <a:prstGeom prst="ellipse">
                    <a:avLst/>
                  </a:prstGeom>
                  <a:solidFill>
                    <a:srgbClr val="002FA7"/>
                  </a:solidFill>
                  <a:ln>
                    <a:noFill/>
                  </a:ln>
                  <a:effectLst>
                    <a:outerShdw blurRad="342900" algn="ctr" rotWithShape="0">
                      <a:srgbClr val="002FA7">
                        <a:alpha val="14117"/>
                      </a:srgbClr>
                    </a:outerShdw>
                  </a:effectLst>
                </p:spPr>
                <p:txBody>
                  <a:bodyPr spcFirstLastPara="1" wrap="square" lIns="62994" tIns="31488" rIns="62994" bIns="31488" anchor="ctr" anchorCtr="0">
                    <a:noAutofit/>
                  </a:bodyPr>
                  <a:lstStyle/>
                  <a:p>
                    <a:pPr algn="ctr">
                      <a:buClr>
                        <a:srgbClr val="000000"/>
                      </a:buClr>
                      <a:buSzPts val="1800"/>
                    </a:pPr>
                    <a:endParaRPr sz="1240">
                      <a:solidFill>
                        <a:schemeClr val="lt1"/>
                      </a:solidFill>
                      <a:latin typeface="IBM Plex Sans"/>
                      <a:ea typeface="IBM Plex Sans"/>
                      <a:cs typeface="IBM Plex Sans"/>
                      <a:sym typeface="IBM Plex Sans"/>
                    </a:endParaRPr>
                  </a:p>
                </p:txBody>
              </p:sp>
              <p:sp>
                <p:nvSpPr>
                  <p:cNvPr id="248" name="Google Shape;248;p15"/>
                  <p:cNvSpPr txBox="1"/>
                  <p:nvPr/>
                </p:nvSpPr>
                <p:spPr>
                  <a:xfrm>
                    <a:off x="1902711" y="6418305"/>
                    <a:ext cx="689173" cy="307819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62994" tIns="31488" rIns="62994" bIns="31488" anchor="t" anchorCtr="0">
                    <a:spAutoFit/>
                  </a:bodyPr>
                  <a:lstStyle/>
                  <a:p>
                    <a:pPr algn="ctr">
                      <a:buClr>
                        <a:srgbClr val="000000"/>
                      </a:buClr>
                      <a:buSzPts val="1400"/>
                    </a:pPr>
                    <a:r>
                      <a:rPr lang="en-US" sz="965">
                        <a:solidFill>
                          <a:schemeClr val="lt2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rPr>
                      <a:t>VM</a:t>
                    </a:r>
                    <a:endParaRPr sz="965">
                      <a:solidFill>
                        <a:schemeClr val="lt2"/>
                      </a:solidFill>
                      <a:latin typeface="IBM Plex Sans"/>
                      <a:ea typeface="IBM Plex Sans"/>
                      <a:cs typeface="IBM Plex Sans"/>
                      <a:sym typeface="IBM Plex Sans"/>
                    </a:endParaRPr>
                  </a:p>
                </p:txBody>
              </p:sp>
            </p:grpSp>
            <p:pic>
              <p:nvPicPr>
                <p:cNvPr id="249" name="Google Shape;249;p15" descr="電腦 以實心填滿"/>
                <p:cNvPicPr preferRelativeResize="0"/>
                <p:nvPr/>
              </p:nvPicPr>
              <p:blipFill rotWithShape="1">
                <a:blip r:embed="rId7">
                  <a:alphaModFix/>
                </a:blip>
                <a:srcRect/>
                <a:stretch/>
              </p:blipFill>
              <p:spPr>
                <a:xfrm>
                  <a:off x="3111009" y="6765542"/>
                  <a:ext cx="530982" cy="530982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cxnSp>
          <p:nvCxnSpPr>
            <p:cNvPr id="250" name="Google Shape;250;p15"/>
            <p:cNvCxnSpPr/>
            <p:nvPr/>
          </p:nvCxnSpPr>
          <p:spPr>
            <a:xfrm rot="-5400000" flipH="1">
              <a:off x="4567769" y="6205696"/>
              <a:ext cx="356514" cy="34448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00B050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</p:grpSp>
      <p:grpSp>
        <p:nvGrpSpPr>
          <p:cNvPr id="251" name="Google Shape;251;p15"/>
          <p:cNvGrpSpPr/>
          <p:nvPr/>
        </p:nvGrpSpPr>
        <p:grpSpPr>
          <a:xfrm>
            <a:off x="3969239" y="3972143"/>
            <a:ext cx="1345419" cy="1833399"/>
            <a:chOff x="3404177" y="4903085"/>
            <a:chExt cx="1952659" cy="2660882"/>
          </a:xfrm>
        </p:grpSpPr>
        <p:grpSp>
          <p:nvGrpSpPr>
            <p:cNvPr id="252" name="Google Shape;252;p15"/>
            <p:cNvGrpSpPr/>
            <p:nvPr/>
          </p:nvGrpSpPr>
          <p:grpSpPr>
            <a:xfrm>
              <a:off x="4486036" y="6588033"/>
              <a:ext cx="870800" cy="870801"/>
              <a:chOff x="4497240" y="6687291"/>
              <a:chExt cx="870800" cy="870801"/>
            </a:xfrm>
          </p:grpSpPr>
          <p:grpSp>
            <p:nvGrpSpPr>
              <p:cNvPr id="253" name="Google Shape;253;p15"/>
              <p:cNvGrpSpPr/>
              <p:nvPr/>
            </p:nvGrpSpPr>
            <p:grpSpPr>
              <a:xfrm>
                <a:off x="4497240" y="6687291"/>
                <a:ext cx="870800" cy="870801"/>
                <a:chOff x="1811898" y="6386733"/>
                <a:chExt cx="870800" cy="870800"/>
              </a:xfrm>
            </p:grpSpPr>
            <p:sp>
              <p:nvSpPr>
                <p:cNvPr id="209" name="Google Shape;209;p15"/>
                <p:cNvSpPr/>
                <p:nvPr/>
              </p:nvSpPr>
              <p:spPr>
                <a:xfrm>
                  <a:off x="1811898" y="6386733"/>
                  <a:ext cx="870800" cy="870800"/>
                </a:xfrm>
                <a:prstGeom prst="ellipse">
                  <a:avLst/>
                </a:prstGeom>
                <a:solidFill>
                  <a:srgbClr val="002FA7"/>
                </a:solidFill>
                <a:ln>
                  <a:noFill/>
                </a:ln>
                <a:effectLst>
                  <a:outerShdw blurRad="342900" algn="ctr" rotWithShape="0">
                    <a:srgbClr val="002FA7">
                      <a:alpha val="14117"/>
                    </a:srgbClr>
                  </a:outerShdw>
                </a:effectLst>
              </p:spPr>
              <p:txBody>
                <a:bodyPr spcFirstLastPara="1" wrap="square" lIns="62994" tIns="31488" rIns="62994" bIns="31488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800"/>
                  </a:pPr>
                  <a:endParaRPr sz="1240">
                    <a:solidFill>
                      <a:schemeClr val="lt1"/>
                    </a:solidFill>
                    <a:latin typeface="IBM Plex Sans"/>
                    <a:ea typeface="IBM Plex Sans"/>
                    <a:cs typeface="IBM Plex Sans"/>
                    <a:sym typeface="IBM Plex Sans"/>
                  </a:endParaRPr>
                </a:p>
              </p:txBody>
            </p:sp>
            <p:sp>
              <p:nvSpPr>
                <p:cNvPr id="254" name="Google Shape;254;p15"/>
                <p:cNvSpPr txBox="1"/>
                <p:nvPr/>
              </p:nvSpPr>
              <p:spPr>
                <a:xfrm>
                  <a:off x="1902711" y="6418305"/>
                  <a:ext cx="689174" cy="27701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62994" tIns="31488" rIns="62994" bIns="31488" anchor="t" anchorCtr="0">
                  <a:spAutoFit/>
                </a:bodyPr>
                <a:lstStyle/>
                <a:p>
                  <a:pPr algn="ctr">
                    <a:buClr>
                      <a:srgbClr val="000000"/>
                    </a:buClr>
                    <a:buSzPts val="1200"/>
                  </a:pPr>
                  <a:r>
                    <a:rPr lang="en-US" sz="827">
                      <a:solidFill>
                        <a:schemeClr val="lt2"/>
                      </a:solidFill>
                      <a:latin typeface="IBM Plex Sans"/>
                      <a:ea typeface="IBM Plex Sans"/>
                      <a:cs typeface="IBM Plex Sans"/>
                      <a:sym typeface="IBM Plex Sans"/>
                    </a:rPr>
                    <a:t>Service</a:t>
                  </a:r>
                  <a:endParaRPr sz="827">
                    <a:solidFill>
                      <a:schemeClr val="lt2"/>
                    </a:solidFill>
                    <a:latin typeface="IBM Plex Sans"/>
                    <a:ea typeface="IBM Plex Sans"/>
                    <a:cs typeface="IBM Plex Sans"/>
                    <a:sym typeface="IBM Plex Sans"/>
                  </a:endParaRPr>
                </a:p>
              </p:txBody>
            </p:sp>
          </p:grpSp>
          <p:pic>
            <p:nvPicPr>
              <p:cNvPr id="255" name="Google Shape;255;p15" descr="OpenShift Logo transparent PNG - StickPNG"/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>
                <a:off x="4668103" y="6963872"/>
                <a:ext cx="529074" cy="49047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256" name="Google Shape;256;p15"/>
            <p:cNvSpPr txBox="1"/>
            <p:nvPr/>
          </p:nvSpPr>
          <p:spPr>
            <a:xfrm>
              <a:off x="3547608" y="5554929"/>
              <a:ext cx="1701644" cy="9235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2994" tIns="31488" rIns="62994" bIns="31488" anchor="t" anchorCtr="0">
              <a:sp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r>
                <a:rPr lang="en-US" sz="965" b="1">
                  <a:solidFill>
                    <a:srgbClr val="3C3C3C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Jenkins</a:t>
              </a:r>
              <a:endParaRPr sz="965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algn="ctr">
                <a:buClr>
                  <a:srgbClr val="000000"/>
                </a:buClr>
                <a:buSzPts val="1400"/>
              </a:pPr>
              <a:r>
                <a:rPr lang="en-US" sz="965" b="1">
                  <a:solidFill>
                    <a:srgbClr val="3C3C3C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自動化組建</a:t>
              </a:r>
              <a:endParaRPr sz="965" b="1">
                <a:solidFill>
                  <a:srgbClr val="3C3C3C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  <a:p>
              <a:pPr algn="ctr">
                <a:buClr>
                  <a:srgbClr val="000000"/>
                </a:buClr>
                <a:buSzPts val="1200"/>
              </a:pPr>
              <a:r>
                <a:rPr lang="en-US" sz="827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(10.22.109.120)</a:t>
              </a:r>
              <a:endParaRPr sz="827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  <a:p>
              <a:pPr algn="ctr">
                <a:buClr>
                  <a:srgbClr val="000000"/>
                </a:buClr>
                <a:buSzPts val="1400"/>
              </a:pPr>
              <a:endParaRPr sz="965" b="1">
                <a:solidFill>
                  <a:srgbClr val="3C3C3C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grpSp>
          <p:nvGrpSpPr>
            <p:cNvPr id="257" name="Google Shape;257;p15"/>
            <p:cNvGrpSpPr/>
            <p:nvPr/>
          </p:nvGrpSpPr>
          <p:grpSpPr>
            <a:xfrm>
              <a:off x="4097754" y="4903085"/>
              <a:ext cx="616628" cy="616628"/>
              <a:chOff x="2583568" y="4846022"/>
              <a:chExt cx="616628" cy="616628"/>
            </a:xfrm>
          </p:grpSpPr>
          <p:sp>
            <p:nvSpPr>
              <p:cNvPr id="202" name="Google Shape;202;p15"/>
              <p:cNvSpPr/>
              <p:nvPr/>
            </p:nvSpPr>
            <p:spPr>
              <a:xfrm>
                <a:off x="2583568" y="4846022"/>
                <a:ext cx="616628" cy="616628"/>
              </a:xfrm>
              <a:prstGeom prst="ellipse">
                <a:avLst/>
              </a:prstGeom>
              <a:solidFill>
                <a:schemeClr val="lt2"/>
              </a:solidFill>
              <a:ln w="12700" cap="flat" cmpd="sng">
                <a:solidFill>
                  <a:srgbClr val="002FA7"/>
                </a:solidFill>
                <a:prstDash val="dash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2994" tIns="31488" rIns="62994" bIns="31488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 sz="1240">
                  <a:solidFill>
                    <a:schemeClr val="lt1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  <p:sp>
            <p:nvSpPr>
              <p:cNvPr id="258" name="Google Shape;258;p15"/>
              <p:cNvSpPr/>
              <p:nvPr/>
            </p:nvSpPr>
            <p:spPr>
              <a:xfrm>
                <a:off x="2702181" y="4933861"/>
                <a:ext cx="378671" cy="417691"/>
              </a:xfrm>
              <a:custGeom>
                <a:avLst/>
                <a:gdLst/>
                <a:ahLst/>
                <a:cxnLst/>
                <a:rect l="l" t="t" r="r" b="b"/>
                <a:pathLst>
                  <a:path w="1573754" h="1735920" extrusionOk="0">
                    <a:moveTo>
                      <a:pt x="126517" y="1735921"/>
                    </a:moveTo>
                    <a:lnTo>
                      <a:pt x="56163" y="1735921"/>
                    </a:lnTo>
                    <a:cubicBezTo>
                      <a:pt x="54210" y="1731147"/>
                      <a:pt x="52529" y="1726320"/>
                      <a:pt x="51119" y="1721817"/>
                    </a:cubicBezTo>
                    <a:cubicBezTo>
                      <a:pt x="35551" y="1673486"/>
                      <a:pt x="8157" y="1613818"/>
                      <a:pt x="1160" y="1565812"/>
                    </a:cubicBezTo>
                    <a:cubicBezTo>
                      <a:pt x="-9635" y="1494644"/>
                      <a:pt x="57357" y="1490684"/>
                      <a:pt x="100589" y="1459928"/>
                    </a:cubicBezTo>
                    <a:cubicBezTo>
                      <a:pt x="166712" y="1412139"/>
                      <a:pt x="218678" y="1385885"/>
                      <a:pt x="290442" y="1342599"/>
                    </a:cubicBezTo>
                    <a:cubicBezTo>
                      <a:pt x="311923" y="1329960"/>
                      <a:pt x="375985" y="1297685"/>
                      <a:pt x="383091" y="1282713"/>
                    </a:cubicBezTo>
                    <a:cubicBezTo>
                      <a:pt x="397465" y="1253367"/>
                      <a:pt x="358193" y="1211817"/>
                      <a:pt x="347778" y="1188709"/>
                    </a:cubicBezTo>
                    <a:cubicBezTo>
                      <a:pt x="331342" y="1152257"/>
                      <a:pt x="322609" y="1120850"/>
                      <a:pt x="320385" y="1084995"/>
                    </a:cubicBezTo>
                    <a:cubicBezTo>
                      <a:pt x="260771" y="1075393"/>
                      <a:pt x="215315" y="1039484"/>
                      <a:pt x="186999" y="999343"/>
                    </a:cubicBezTo>
                    <a:cubicBezTo>
                      <a:pt x="141489" y="932461"/>
                      <a:pt x="109919" y="808676"/>
                      <a:pt x="149191" y="714618"/>
                    </a:cubicBezTo>
                    <a:cubicBezTo>
                      <a:pt x="152283" y="707240"/>
                      <a:pt x="167580" y="692540"/>
                      <a:pt x="169804" y="680986"/>
                    </a:cubicBezTo>
                    <a:cubicBezTo>
                      <a:pt x="173981" y="658638"/>
                      <a:pt x="162156" y="628967"/>
                      <a:pt x="161071" y="605262"/>
                    </a:cubicBezTo>
                    <a:cubicBezTo>
                      <a:pt x="156514" y="482942"/>
                      <a:pt x="181683" y="377601"/>
                      <a:pt x="264134" y="340552"/>
                    </a:cubicBezTo>
                    <a:cubicBezTo>
                      <a:pt x="297494" y="207492"/>
                      <a:pt x="417048" y="163120"/>
                      <a:pt x="529712" y="97051"/>
                    </a:cubicBezTo>
                    <a:cubicBezTo>
                      <a:pt x="571805" y="72153"/>
                      <a:pt x="618455" y="56314"/>
                      <a:pt x="666461" y="38522"/>
                    </a:cubicBezTo>
                    <a:cubicBezTo>
                      <a:pt x="837926" y="-24780"/>
                      <a:pt x="1102364" y="-12901"/>
                      <a:pt x="1244754" y="95316"/>
                    </a:cubicBezTo>
                    <a:cubicBezTo>
                      <a:pt x="1305236" y="141097"/>
                      <a:pt x="1402116" y="237706"/>
                      <a:pt x="1436832" y="307789"/>
                    </a:cubicBezTo>
                    <a:cubicBezTo>
                      <a:pt x="1528124" y="492598"/>
                      <a:pt x="1521290" y="801625"/>
                      <a:pt x="1457445" y="1026465"/>
                    </a:cubicBezTo>
                    <a:cubicBezTo>
                      <a:pt x="1448711" y="1056679"/>
                      <a:pt x="1436561" y="1101105"/>
                      <a:pt x="1419040" y="1137286"/>
                    </a:cubicBezTo>
                    <a:cubicBezTo>
                      <a:pt x="1406889" y="1162401"/>
                      <a:pt x="1369081" y="1213227"/>
                      <a:pt x="1373855" y="1235575"/>
                    </a:cubicBezTo>
                    <a:cubicBezTo>
                      <a:pt x="1378411" y="1258412"/>
                      <a:pt x="1459777" y="1320359"/>
                      <a:pt x="1477298" y="1336469"/>
                    </a:cubicBezTo>
                    <a:cubicBezTo>
                      <a:pt x="1508596" y="1366900"/>
                      <a:pt x="1568590" y="1407040"/>
                      <a:pt x="1573038" y="1444957"/>
                    </a:cubicBezTo>
                    <a:cubicBezTo>
                      <a:pt x="1578083" y="1485314"/>
                      <a:pt x="1555246" y="1541511"/>
                      <a:pt x="1543367" y="1580566"/>
                    </a:cubicBezTo>
                    <a:cubicBezTo>
                      <a:pt x="1527799" y="1632803"/>
                      <a:pt x="1511960" y="1684769"/>
                      <a:pt x="1496229" y="1734782"/>
                    </a:cubicBezTo>
                    <a:lnTo>
                      <a:pt x="126517" y="1734782"/>
                    </a:lnTo>
                    <a:close/>
                    <a:moveTo>
                      <a:pt x="929760" y="1479944"/>
                    </a:moveTo>
                    <a:cubicBezTo>
                      <a:pt x="890488" y="1458192"/>
                      <a:pt x="831416" y="1435030"/>
                      <a:pt x="780264" y="1425103"/>
                    </a:cubicBezTo>
                    <a:cubicBezTo>
                      <a:pt x="717558" y="1413224"/>
                      <a:pt x="724068" y="1511026"/>
                      <a:pt x="726020" y="1569175"/>
                    </a:cubicBezTo>
                    <a:cubicBezTo>
                      <a:pt x="728244" y="1615825"/>
                      <a:pt x="752275" y="1664427"/>
                      <a:pt x="763069" y="1695455"/>
                    </a:cubicBezTo>
                    <a:cubicBezTo>
                      <a:pt x="768439" y="1709612"/>
                      <a:pt x="769578" y="1725180"/>
                      <a:pt x="781729" y="1728001"/>
                    </a:cubicBezTo>
                    <a:cubicBezTo>
                      <a:pt x="803209" y="1732775"/>
                      <a:pt x="874974" y="1704188"/>
                      <a:pt x="895587" y="1693231"/>
                    </a:cubicBezTo>
                    <a:cubicBezTo>
                      <a:pt x="938819" y="1669526"/>
                      <a:pt x="972396" y="1632206"/>
                      <a:pt x="1009445" y="1607363"/>
                    </a:cubicBezTo>
                    <a:cubicBezTo>
                      <a:pt x="1010584" y="1594941"/>
                      <a:pt x="1010584" y="1582790"/>
                      <a:pt x="1011669" y="1570640"/>
                    </a:cubicBezTo>
                    <a:cubicBezTo>
                      <a:pt x="989971" y="1559845"/>
                      <a:pt x="965073" y="1551980"/>
                      <a:pt x="932310" y="1550624"/>
                    </a:cubicBezTo>
                    <a:cubicBezTo>
                      <a:pt x="954875" y="1539558"/>
                      <a:pt x="986554" y="1539558"/>
                      <a:pt x="1007166" y="1526539"/>
                    </a:cubicBezTo>
                    <a:lnTo>
                      <a:pt x="1008251" y="1512436"/>
                    </a:lnTo>
                    <a:cubicBezTo>
                      <a:pt x="972396" y="1510483"/>
                      <a:pt x="958564" y="1494047"/>
                      <a:pt x="934534" y="1481137"/>
                    </a:cubicBezTo>
                    <a:close/>
                    <a:moveTo>
                      <a:pt x="1469107" y="1692146"/>
                    </a:moveTo>
                    <a:cubicBezTo>
                      <a:pt x="1482939" y="1647449"/>
                      <a:pt x="1494764" y="1604000"/>
                      <a:pt x="1502684" y="1565595"/>
                    </a:cubicBezTo>
                    <a:cubicBezTo>
                      <a:pt x="1506969" y="1544603"/>
                      <a:pt x="1518252" y="1499201"/>
                      <a:pt x="1515431" y="1480541"/>
                    </a:cubicBezTo>
                    <a:cubicBezTo>
                      <a:pt x="1511254" y="1447181"/>
                      <a:pt x="1466015" y="1422608"/>
                      <a:pt x="1442799" y="1401996"/>
                    </a:cubicBezTo>
                    <a:cubicBezTo>
                      <a:pt x="1400705" y="1363808"/>
                      <a:pt x="1374180" y="1331316"/>
                      <a:pt x="1330134" y="1295461"/>
                    </a:cubicBezTo>
                    <a:cubicBezTo>
                      <a:pt x="1312071" y="1322583"/>
                      <a:pt x="1273558" y="1340103"/>
                      <a:pt x="1258912" y="1361584"/>
                    </a:cubicBezTo>
                    <a:cubicBezTo>
                      <a:pt x="1363765" y="1311897"/>
                      <a:pt x="1382642" y="1551437"/>
                      <a:pt x="1341417" y="1628626"/>
                    </a:cubicBezTo>
                    <a:cubicBezTo>
                      <a:pt x="1347926" y="1652331"/>
                      <a:pt x="1369678" y="1661118"/>
                      <a:pt x="1378737" y="1681731"/>
                    </a:cubicBezTo>
                    <a:lnTo>
                      <a:pt x="1372499" y="1693882"/>
                    </a:lnTo>
                    <a:lnTo>
                      <a:pt x="1465744" y="1693882"/>
                    </a:lnTo>
                    <a:cubicBezTo>
                      <a:pt x="1466557" y="1693882"/>
                      <a:pt x="1467968" y="1693882"/>
                      <a:pt x="1468836" y="1694750"/>
                    </a:cubicBezTo>
                    <a:close/>
                    <a:moveTo>
                      <a:pt x="989049" y="1691278"/>
                    </a:moveTo>
                    <a:cubicBezTo>
                      <a:pt x="985360" y="1685908"/>
                      <a:pt x="981672" y="1681351"/>
                      <a:pt x="978254" y="1676307"/>
                    </a:cubicBezTo>
                    <a:lnTo>
                      <a:pt x="956557" y="1690139"/>
                    </a:lnTo>
                    <a:lnTo>
                      <a:pt x="989049" y="1690139"/>
                    </a:lnTo>
                    <a:close/>
                    <a:moveTo>
                      <a:pt x="1189317" y="1691278"/>
                    </a:moveTo>
                    <a:cubicBezTo>
                      <a:pt x="1189914" y="1676307"/>
                      <a:pt x="1190782" y="1662149"/>
                      <a:pt x="1191650" y="1648046"/>
                    </a:cubicBezTo>
                    <a:cubicBezTo>
                      <a:pt x="1153191" y="1649998"/>
                      <a:pt x="1131981" y="1613330"/>
                      <a:pt x="1105131" y="1609912"/>
                    </a:cubicBezTo>
                    <a:cubicBezTo>
                      <a:pt x="1081697" y="1606820"/>
                      <a:pt x="1061681" y="1635895"/>
                      <a:pt x="1031413" y="1624016"/>
                    </a:cubicBezTo>
                    <a:cubicBezTo>
                      <a:pt x="1024307" y="1631664"/>
                      <a:pt x="1018124" y="1640452"/>
                      <a:pt x="1010801" y="1646961"/>
                    </a:cubicBezTo>
                    <a:cubicBezTo>
                      <a:pt x="1021812" y="1659925"/>
                      <a:pt x="1032010" y="1674083"/>
                      <a:pt x="1041340" y="1689054"/>
                    </a:cubicBezTo>
                    <a:lnTo>
                      <a:pt x="1100357" y="1689054"/>
                    </a:lnTo>
                    <a:cubicBezTo>
                      <a:pt x="1101496" y="1677175"/>
                      <a:pt x="1110284" y="1668387"/>
                      <a:pt x="1122109" y="1668387"/>
                    </a:cubicBezTo>
                    <a:cubicBezTo>
                      <a:pt x="1133934" y="1668387"/>
                      <a:pt x="1142722" y="1677229"/>
                      <a:pt x="1142722" y="1688186"/>
                    </a:cubicBezTo>
                    <a:lnTo>
                      <a:pt x="1190456" y="1688186"/>
                    </a:lnTo>
                    <a:close/>
                    <a:moveTo>
                      <a:pt x="1342502" y="1691278"/>
                    </a:moveTo>
                    <a:cubicBezTo>
                      <a:pt x="1319882" y="1656508"/>
                      <a:pt x="1274100" y="1626240"/>
                      <a:pt x="1220996" y="1651138"/>
                    </a:cubicBezTo>
                    <a:lnTo>
                      <a:pt x="1218772" y="1690139"/>
                    </a:lnTo>
                    <a:lnTo>
                      <a:pt x="1342502" y="1690139"/>
                    </a:lnTo>
                    <a:close/>
                    <a:moveTo>
                      <a:pt x="727160" y="1691278"/>
                    </a:moveTo>
                    <a:lnTo>
                      <a:pt x="719511" y="1666380"/>
                    </a:lnTo>
                    <a:cubicBezTo>
                      <a:pt x="703184" y="1614089"/>
                      <a:pt x="693528" y="1575088"/>
                      <a:pt x="690165" y="1544874"/>
                    </a:cubicBezTo>
                    <a:cubicBezTo>
                      <a:pt x="624042" y="1513250"/>
                      <a:pt x="554556" y="1481897"/>
                      <a:pt x="498359" y="1441811"/>
                    </a:cubicBezTo>
                    <a:cubicBezTo>
                      <a:pt x="487293" y="1434162"/>
                      <a:pt x="418078" y="1344009"/>
                      <a:pt x="409345" y="1347426"/>
                    </a:cubicBezTo>
                    <a:cubicBezTo>
                      <a:pt x="283336" y="1396300"/>
                      <a:pt x="166387" y="1481897"/>
                      <a:pt x="61045" y="1563263"/>
                    </a:cubicBezTo>
                    <a:cubicBezTo>
                      <a:pt x="79705" y="1603403"/>
                      <a:pt x="95761" y="1645767"/>
                      <a:pt x="111004" y="1689054"/>
                    </a:cubicBezTo>
                    <a:lnTo>
                      <a:pt x="726075" y="1689054"/>
                    </a:lnTo>
                    <a:close/>
                    <a:moveTo>
                      <a:pt x="1324710" y="1538473"/>
                    </a:moveTo>
                    <a:cubicBezTo>
                      <a:pt x="1322703" y="1501425"/>
                      <a:pt x="1312776" y="1425700"/>
                      <a:pt x="1290211" y="1412682"/>
                    </a:cubicBezTo>
                    <a:cubicBezTo>
                      <a:pt x="1242476" y="1384475"/>
                      <a:pt x="1156554" y="1468932"/>
                      <a:pt x="1120699" y="1480812"/>
                    </a:cubicBezTo>
                    <a:cubicBezTo>
                      <a:pt x="1124116" y="1491498"/>
                      <a:pt x="1130625" y="1500285"/>
                      <a:pt x="1131764" y="1515528"/>
                    </a:cubicBezTo>
                    <a:cubicBezTo>
                      <a:pt x="1152377" y="1510158"/>
                      <a:pt x="1178360" y="1513575"/>
                      <a:pt x="1196694" y="1522308"/>
                    </a:cubicBezTo>
                    <a:cubicBezTo>
                      <a:pt x="1174943" y="1524261"/>
                      <a:pt x="1151184" y="1524261"/>
                      <a:pt x="1137080" y="1534188"/>
                    </a:cubicBezTo>
                    <a:cubicBezTo>
                      <a:pt x="1131710" y="1548020"/>
                      <a:pt x="1138165" y="1568687"/>
                      <a:pt x="1134748" y="1589300"/>
                    </a:cubicBezTo>
                    <a:cubicBezTo>
                      <a:pt x="1184815" y="1603674"/>
                      <a:pt x="1243236" y="1611268"/>
                      <a:pt x="1307406" y="1613330"/>
                    </a:cubicBezTo>
                    <a:cubicBezTo>
                      <a:pt x="1319285" y="1596894"/>
                      <a:pt x="1323842" y="1566680"/>
                      <a:pt x="1322649" y="1535056"/>
                    </a:cubicBezTo>
                    <a:close/>
                    <a:moveTo>
                      <a:pt x="1029732" y="1512436"/>
                    </a:moveTo>
                    <a:cubicBezTo>
                      <a:pt x="1026314" y="1539558"/>
                      <a:pt x="1032824" y="1549485"/>
                      <a:pt x="1038248" y="1580566"/>
                    </a:cubicBezTo>
                    <a:cubicBezTo>
                      <a:pt x="1129432" y="1608773"/>
                      <a:pt x="1113105" y="1454775"/>
                      <a:pt x="1028647" y="1511351"/>
                    </a:cubicBezTo>
                    <a:close/>
                    <a:moveTo>
                      <a:pt x="552603" y="1410458"/>
                    </a:moveTo>
                    <a:cubicBezTo>
                      <a:pt x="520057" y="1443492"/>
                      <a:pt x="644383" y="1488732"/>
                      <a:pt x="683656" y="1490955"/>
                    </a:cubicBezTo>
                    <a:cubicBezTo>
                      <a:pt x="683656" y="1470072"/>
                      <a:pt x="695535" y="1450327"/>
                      <a:pt x="693583" y="1435356"/>
                    </a:cubicBezTo>
                    <a:cubicBezTo>
                      <a:pt x="646662" y="1426893"/>
                      <a:pt x="584824" y="1432535"/>
                      <a:pt x="552928" y="1410186"/>
                    </a:cubicBezTo>
                    <a:close/>
                    <a:moveTo>
                      <a:pt x="954875" y="1426026"/>
                    </a:moveTo>
                    <a:cubicBezTo>
                      <a:pt x="954875" y="1429118"/>
                      <a:pt x="950698" y="1427978"/>
                      <a:pt x="950102" y="1430528"/>
                    </a:cubicBezTo>
                    <a:cubicBezTo>
                      <a:pt x="992195" y="1463291"/>
                      <a:pt x="1023494" y="1470072"/>
                      <a:pt x="1080558" y="1467576"/>
                    </a:cubicBezTo>
                    <a:cubicBezTo>
                      <a:pt x="1105999" y="1448645"/>
                      <a:pt x="1128889" y="1426948"/>
                      <a:pt x="1156011" y="1409047"/>
                    </a:cubicBezTo>
                    <a:cubicBezTo>
                      <a:pt x="1094173" y="1414472"/>
                      <a:pt x="1016225" y="1453148"/>
                      <a:pt x="955146" y="1425754"/>
                    </a:cubicBezTo>
                    <a:close/>
                    <a:moveTo>
                      <a:pt x="1202336" y="143918"/>
                    </a:moveTo>
                    <a:cubicBezTo>
                      <a:pt x="1086254" y="78392"/>
                      <a:pt x="887667" y="28921"/>
                      <a:pt x="763015" y="91139"/>
                    </a:cubicBezTo>
                    <a:cubicBezTo>
                      <a:pt x="662989" y="141097"/>
                      <a:pt x="526240" y="224199"/>
                      <a:pt x="480784" y="329324"/>
                    </a:cubicBezTo>
                    <a:cubicBezTo>
                      <a:pt x="524233" y="430434"/>
                      <a:pt x="468850" y="523354"/>
                      <a:pt x="464674" y="626200"/>
                    </a:cubicBezTo>
                    <a:cubicBezTo>
                      <a:pt x="463209" y="681041"/>
                      <a:pt x="490656" y="729046"/>
                      <a:pt x="492935" y="788660"/>
                    </a:cubicBezTo>
                    <a:cubicBezTo>
                      <a:pt x="478180" y="812962"/>
                      <a:pt x="432995" y="816054"/>
                      <a:pt x="401642" y="814426"/>
                    </a:cubicBezTo>
                    <a:cubicBezTo>
                      <a:pt x="391173" y="761538"/>
                      <a:pt x="372513" y="702250"/>
                      <a:pt x="318053" y="696337"/>
                    </a:cubicBezTo>
                    <a:cubicBezTo>
                      <a:pt x="241189" y="688147"/>
                      <a:pt x="184667" y="751720"/>
                      <a:pt x="181304" y="818115"/>
                    </a:cubicBezTo>
                    <a:cubicBezTo>
                      <a:pt x="177018" y="896389"/>
                      <a:pt x="241786" y="1025489"/>
                      <a:pt x="332156" y="1016701"/>
                    </a:cubicBezTo>
                    <a:cubicBezTo>
                      <a:pt x="367469" y="1013284"/>
                      <a:pt x="376202" y="977700"/>
                      <a:pt x="414607" y="977700"/>
                    </a:cubicBezTo>
                    <a:cubicBezTo>
                      <a:pt x="435273" y="1018926"/>
                      <a:pt x="382440" y="1031944"/>
                      <a:pt x="376799" y="1061019"/>
                    </a:cubicBezTo>
                    <a:cubicBezTo>
                      <a:pt x="375659" y="1068613"/>
                      <a:pt x="381084" y="1098067"/>
                      <a:pt x="384447" y="1112171"/>
                    </a:cubicBezTo>
                    <a:cubicBezTo>
                      <a:pt x="401100" y="1180247"/>
                      <a:pt x="438094" y="1268122"/>
                      <a:pt x="474275" y="1320413"/>
                    </a:cubicBezTo>
                    <a:cubicBezTo>
                      <a:pt x="520274" y="1385343"/>
                      <a:pt x="610698" y="1396408"/>
                      <a:pt x="707903" y="1402918"/>
                    </a:cubicBezTo>
                    <a:cubicBezTo>
                      <a:pt x="725098" y="1365001"/>
                      <a:pt x="789269" y="1368147"/>
                      <a:pt x="831362" y="1378020"/>
                    </a:cubicBezTo>
                    <a:cubicBezTo>
                      <a:pt x="781403" y="1358221"/>
                      <a:pt x="734754" y="1309618"/>
                      <a:pt x="695752" y="1267308"/>
                    </a:cubicBezTo>
                    <a:cubicBezTo>
                      <a:pt x="651110" y="1218434"/>
                      <a:pt x="606793" y="1165275"/>
                      <a:pt x="604460" y="1102244"/>
                    </a:cubicBezTo>
                    <a:cubicBezTo>
                      <a:pt x="688158" y="1218380"/>
                      <a:pt x="756180" y="1319220"/>
                      <a:pt x="908226" y="1370371"/>
                    </a:cubicBezTo>
                    <a:cubicBezTo>
                      <a:pt x="1023222" y="1408288"/>
                      <a:pt x="1157693" y="1351983"/>
                      <a:pt x="1245568" y="1290145"/>
                    </a:cubicBezTo>
                    <a:cubicBezTo>
                      <a:pt x="1282508" y="1264162"/>
                      <a:pt x="1304314" y="1222882"/>
                      <a:pt x="1330351" y="1185942"/>
                    </a:cubicBezTo>
                    <a:cubicBezTo>
                      <a:pt x="1427773" y="1046047"/>
                      <a:pt x="1473555" y="845508"/>
                      <a:pt x="1463628" y="651098"/>
                    </a:cubicBezTo>
                    <a:cubicBezTo>
                      <a:pt x="1459451" y="570871"/>
                      <a:pt x="1459451" y="490590"/>
                      <a:pt x="1432330" y="437540"/>
                    </a:cubicBezTo>
                    <a:cubicBezTo>
                      <a:pt x="1404068" y="381072"/>
                      <a:pt x="1309684" y="331005"/>
                      <a:pt x="1253162" y="381072"/>
                    </a:cubicBezTo>
                    <a:cubicBezTo>
                      <a:pt x="1242476" y="325689"/>
                      <a:pt x="1298673" y="292058"/>
                      <a:pt x="1365067" y="311586"/>
                    </a:cubicBezTo>
                    <a:cubicBezTo>
                      <a:pt x="1317333" y="249694"/>
                      <a:pt x="1268459" y="177061"/>
                      <a:pt x="1201197" y="139253"/>
                    </a:cubicBezTo>
                    <a:close/>
                    <a:moveTo>
                      <a:pt x="901174" y="1077400"/>
                    </a:moveTo>
                    <a:cubicBezTo>
                      <a:pt x="945491" y="1189197"/>
                      <a:pt x="1098405" y="1175961"/>
                      <a:pt x="1227234" y="1173141"/>
                    </a:cubicBezTo>
                    <a:cubicBezTo>
                      <a:pt x="1220996" y="1187244"/>
                      <a:pt x="1208574" y="1204439"/>
                      <a:pt x="1193331" y="1210406"/>
                    </a:cubicBezTo>
                    <a:cubicBezTo>
                      <a:pt x="1152377" y="1227113"/>
                      <a:pt x="1038248" y="1239861"/>
                      <a:pt x="980912" y="1209593"/>
                    </a:cubicBezTo>
                    <a:cubicBezTo>
                      <a:pt x="944460" y="1189794"/>
                      <a:pt x="921244" y="1146290"/>
                      <a:pt x="901228" y="1120850"/>
                    </a:cubicBezTo>
                    <a:cubicBezTo>
                      <a:pt x="891301" y="1108428"/>
                      <a:pt x="843892" y="1076804"/>
                      <a:pt x="900360" y="1076804"/>
                    </a:cubicBezTo>
                    <a:close/>
                    <a:moveTo>
                      <a:pt x="913053" y="1014315"/>
                    </a:moveTo>
                    <a:cubicBezTo>
                      <a:pt x="977766" y="1047946"/>
                      <a:pt x="1095313" y="1051906"/>
                      <a:pt x="1182916" y="1049085"/>
                    </a:cubicBezTo>
                    <a:cubicBezTo>
                      <a:pt x="1187690" y="1068559"/>
                      <a:pt x="1187690" y="1092046"/>
                      <a:pt x="1187961" y="1115208"/>
                    </a:cubicBezTo>
                    <a:cubicBezTo>
                      <a:pt x="1075785" y="1121121"/>
                      <a:pt x="942996" y="1093131"/>
                      <a:pt x="913324" y="1014315"/>
                    </a:cubicBezTo>
                    <a:close/>
                    <a:moveTo>
                      <a:pt x="1395878" y="972222"/>
                    </a:moveTo>
                    <a:cubicBezTo>
                      <a:pt x="1361650" y="1037260"/>
                      <a:pt x="1313047" y="1109296"/>
                      <a:pt x="1212262" y="1111520"/>
                    </a:cubicBezTo>
                    <a:cubicBezTo>
                      <a:pt x="1210527" y="1091178"/>
                      <a:pt x="1209170" y="1058415"/>
                      <a:pt x="1212262" y="1046264"/>
                    </a:cubicBezTo>
                    <a:cubicBezTo>
                      <a:pt x="1289072" y="1038616"/>
                      <a:pt x="1337077" y="999343"/>
                      <a:pt x="1396203" y="972493"/>
                    </a:cubicBezTo>
                    <a:close/>
                    <a:moveTo>
                      <a:pt x="1348957" y="923945"/>
                    </a:moveTo>
                    <a:cubicBezTo>
                      <a:pt x="1275239" y="971733"/>
                      <a:pt x="1193006" y="1023374"/>
                      <a:pt x="1072367" y="1011548"/>
                    </a:cubicBezTo>
                    <a:cubicBezTo>
                      <a:pt x="1046981" y="988983"/>
                      <a:pt x="1037380" y="938916"/>
                      <a:pt x="1062224" y="905881"/>
                    </a:cubicBezTo>
                    <a:cubicBezTo>
                      <a:pt x="1075188" y="928827"/>
                      <a:pt x="1066401" y="970052"/>
                      <a:pt x="1103449" y="975964"/>
                    </a:cubicBezTo>
                    <a:cubicBezTo>
                      <a:pt x="1171796" y="988115"/>
                      <a:pt x="1250938" y="934142"/>
                      <a:pt x="1300897" y="915211"/>
                    </a:cubicBezTo>
                    <a:cubicBezTo>
                      <a:pt x="1331111" y="863788"/>
                      <a:pt x="1297479" y="844911"/>
                      <a:pt x="1270466" y="811877"/>
                    </a:cubicBezTo>
                    <a:cubicBezTo>
                      <a:pt x="1213890" y="744343"/>
                      <a:pt x="1138165" y="659831"/>
                      <a:pt x="1140227" y="557853"/>
                    </a:cubicBezTo>
                    <a:cubicBezTo>
                      <a:pt x="1162792" y="541742"/>
                      <a:pt x="1165341" y="583022"/>
                      <a:pt x="1168433" y="590345"/>
                    </a:cubicBezTo>
                    <a:cubicBezTo>
                      <a:pt x="1197888" y="659831"/>
                      <a:pt x="1271551" y="747706"/>
                      <a:pt x="1325795" y="807320"/>
                    </a:cubicBezTo>
                    <a:cubicBezTo>
                      <a:pt x="1338813" y="822563"/>
                      <a:pt x="1360565" y="835581"/>
                      <a:pt x="1362518" y="845508"/>
                    </a:cubicBezTo>
                    <a:cubicBezTo>
                      <a:pt x="1369298" y="873444"/>
                      <a:pt x="1344129" y="907075"/>
                      <a:pt x="1347546" y="925735"/>
                    </a:cubicBezTo>
                    <a:close/>
                    <a:moveTo>
                      <a:pt x="376853" y="875125"/>
                    </a:moveTo>
                    <a:cubicBezTo>
                      <a:pt x="354287" y="861835"/>
                      <a:pt x="348592" y="803577"/>
                      <a:pt x="321470" y="802221"/>
                    </a:cubicBezTo>
                    <a:cubicBezTo>
                      <a:pt x="282794" y="799997"/>
                      <a:pt x="289846" y="877946"/>
                      <a:pt x="289846" y="923456"/>
                    </a:cubicBezTo>
                    <a:cubicBezTo>
                      <a:pt x="262995" y="899752"/>
                      <a:pt x="258439" y="824787"/>
                      <a:pt x="277966" y="786979"/>
                    </a:cubicBezTo>
                    <a:cubicBezTo>
                      <a:pt x="255618" y="775967"/>
                      <a:pt x="245800" y="798858"/>
                      <a:pt x="233324" y="807320"/>
                    </a:cubicBezTo>
                    <a:cubicBezTo>
                      <a:pt x="249109" y="692323"/>
                      <a:pt x="402564" y="754541"/>
                      <a:pt x="377124" y="876807"/>
                    </a:cubicBezTo>
                    <a:close/>
                    <a:moveTo>
                      <a:pt x="259903" y="433472"/>
                    </a:moveTo>
                    <a:cubicBezTo>
                      <a:pt x="210161" y="488312"/>
                      <a:pt x="220902" y="590833"/>
                      <a:pt x="226543" y="664334"/>
                    </a:cubicBezTo>
                    <a:cubicBezTo>
                      <a:pt x="316642" y="607486"/>
                      <a:pt x="436141" y="668510"/>
                      <a:pt x="435056" y="765173"/>
                    </a:cubicBezTo>
                    <a:cubicBezTo>
                      <a:pt x="478235" y="764034"/>
                      <a:pt x="451113" y="711200"/>
                      <a:pt x="443519" y="677298"/>
                    </a:cubicBezTo>
                    <a:cubicBezTo>
                      <a:pt x="417753" y="566586"/>
                      <a:pt x="486208" y="446816"/>
                      <a:pt x="446339" y="345325"/>
                    </a:cubicBezTo>
                    <a:cubicBezTo>
                      <a:pt x="369476" y="351238"/>
                      <a:pt x="306173" y="382645"/>
                      <a:pt x="259903" y="432929"/>
                    </a:cubicBezTo>
                    <a:close/>
                    <a:moveTo>
                      <a:pt x="919562" y="513970"/>
                    </a:moveTo>
                    <a:cubicBezTo>
                      <a:pt x="941640" y="554707"/>
                      <a:pt x="948637" y="597071"/>
                      <a:pt x="980316" y="627610"/>
                    </a:cubicBezTo>
                    <a:cubicBezTo>
                      <a:pt x="994148" y="641443"/>
                      <a:pt x="1021541" y="658421"/>
                      <a:pt x="1008251" y="696554"/>
                    </a:cubicBezTo>
                    <a:cubicBezTo>
                      <a:pt x="1004942" y="705288"/>
                      <a:pt x="981726" y="724815"/>
                      <a:pt x="968490" y="729046"/>
                    </a:cubicBezTo>
                    <a:cubicBezTo>
                      <a:pt x="919617" y="743150"/>
                      <a:pt x="805488" y="731270"/>
                      <a:pt x="843892" y="670626"/>
                    </a:cubicBezTo>
                    <a:cubicBezTo>
                      <a:pt x="884630" y="671439"/>
                      <a:pt x="938873" y="696609"/>
                      <a:pt x="969087" y="667208"/>
                    </a:cubicBezTo>
                    <a:cubicBezTo>
                      <a:pt x="946467" y="629292"/>
                      <a:pt x="905242" y="556388"/>
                      <a:pt x="920485" y="513210"/>
                    </a:cubicBezTo>
                    <a:close/>
                    <a:moveTo>
                      <a:pt x="1367617" y="513210"/>
                    </a:moveTo>
                    <a:lnTo>
                      <a:pt x="1372770" y="513210"/>
                    </a:lnTo>
                    <a:cubicBezTo>
                      <a:pt x="1396474" y="561541"/>
                      <a:pt x="1415948" y="612639"/>
                      <a:pt x="1445294" y="655329"/>
                    </a:cubicBezTo>
                    <a:cubicBezTo>
                      <a:pt x="1425820" y="700840"/>
                      <a:pt x="1296720" y="741468"/>
                      <a:pt x="1298998" y="659506"/>
                    </a:cubicBezTo>
                    <a:cubicBezTo>
                      <a:pt x="1327259" y="647084"/>
                      <a:pt x="1374994" y="656956"/>
                      <a:pt x="1399892" y="641443"/>
                    </a:cubicBezTo>
                    <a:cubicBezTo>
                      <a:pt x="1386005" y="601085"/>
                      <a:pt x="1365122" y="568539"/>
                      <a:pt x="1368485" y="513210"/>
                    </a:cubicBezTo>
                    <a:close/>
                    <a:moveTo>
                      <a:pt x="866675" y="396260"/>
                    </a:moveTo>
                    <a:cubicBezTo>
                      <a:pt x="763883" y="372447"/>
                      <a:pt x="712460" y="439167"/>
                      <a:pt x="681649" y="508654"/>
                    </a:cubicBezTo>
                    <a:cubicBezTo>
                      <a:pt x="653659" y="501927"/>
                      <a:pt x="664671" y="464011"/>
                      <a:pt x="671722" y="444809"/>
                    </a:cubicBezTo>
                    <a:cubicBezTo>
                      <a:pt x="690111" y="393982"/>
                      <a:pt x="764371" y="326774"/>
                      <a:pt x="824853" y="335833"/>
                    </a:cubicBezTo>
                    <a:cubicBezTo>
                      <a:pt x="850890" y="340010"/>
                      <a:pt x="886474" y="363768"/>
                      <a:pt x="866675" y="396315"/>
                    </a:cubicBezTo>
                    <a:close/>
                    <a:moveTo>
                      <a:pt x="616448" y="115386"/>
                    </a:moveTo>
                    <a:cubicBezTo>
                      <a:pt x="503404" y="147010"/>
                      <a:pt x="358735" y="228918"/>
                      <a:pt x="312411" y="330354"/>
                    </a:cubicBezTo>
                    <a:cubicBezTo>
                      <a:pt x="348375" y="325309"/>
                      <a:pt x="373164" y="307192"/>
                      <a:pt x="408748" y="304968"/>
                    </a:cubicBezTo>
                    <a:cubicBezTo>
                      <a:pt x="422363" y="303829"/>
                      <a:pt x="439559" y="310338"/>
                      <a:pt x="455127" y="306053"/>
                    </a:cubicBezTo>
                    <a:cubicBezTo>
                      <a:pt x="485937" y="298459"/>
                      <a:pt x="511595" y="228972"/>
                      <a:pt x="534811" y="204074"/>
                    </a:cubicBezTo>
                    <a:cubicBezTo>
                      <a:pt x="557376" y="179285"/>
                      <a:pt x="584227" y="168219"/>
                      <a:pt x="602887" y="145654"/>
                    </a:cubicBezTo>
                    <a:cubicBezTo>
                      <a:pt x="614766" y="139145"/>
                      <a:pt x="632233" y="140284"/>
                      <a:pt x="633426" y="121624"/>
                    </a:cubicBezTo>
                    <a:cubicBezTo>
                      <a:pt x="628056" y="116199"/>
                      <a:pt x="622415" y="112023"/>
                      <a:pt x="616502" y="113975"/>
                    </a:cubicBezTo>
                    <a:close/>
                  </a:path>
                </a:pathLst>
              </a:custGeom>
              <a:solidFill>
                <a:srgbClr val="032481"/>
              </a:solidFill>
              <a:ln>
                <a:noFill/>
              </a:ln>
            </p:spPr>
            <p:txBody>
              <a:bodyPr spcFirstLastPara="1" wrap="square" lIns="62994" tIns="31488" rIns="62994" bIns="31488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SzPts val="2160"/>
                </a:pPr>
                <a:endParaRPr sz="1488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</p:grpSp>
        <p:sp>
          <p:nvSpPr>
            <p:cNvPr id="259" name="Google Shape;259;p15"/>
            <p:cNvSpPr txBox="1"/>
            <p:nvPr/>
          </p:nvSpPr>
          <p:spPr>
            <a:xfrm>
              <a:off x="3767219" y="6016011"/>
              <a:ext cx="1276965" cy="1944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lnSpc>
                  <a:spcPct val="105000"/>
                </a:lnSpc>
                <a:buClr>
                  <a:srgbClr val="000000"/>
                </a:buClr>
                <a:buSzPts val="1200"/>
              </a:pPr>
              <a:endParaRPr sz="827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cxnSp>
          <p:nvCxnSpPr>
            <p:cNvPr id="260" name="Google Shape;260;p15"/>
            <p:cNvCxnSpPr/>
            <p:nvPr/>
          </p:nvCxnSpPr>
          <p:spPr>
            <a:xfrm rot="5400000">
              <a:off x="3781517" y="6187463"/>
              <a:ext cx="356514" cy="34448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C00000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grpSp>
          <p:nvGrpSpPr>
            <p:cNvPr id="261" name="Google Shape;261;p15"/>
            <p:cNvGrpSpPr/>
            <p:nvPr/>
          </p:nvGrpSpPr>
          <p:grpSpPr>
            <a:xfrm>
              <a:off x="3404177" y="6592586"/>
              <a:ext cx="937818" cy="971381"/>
              <a:chOff x="2721902" y="6894580"/>
              <a:chExt cx="937818" cy="971381"/>
            </a:xfrm>
          </p:grpSpPr>
          <p:sp>
            <p:nvSpPr>
              <p:cNvPr id="262" name="Google Shape;262;p15"/>
              <p:cNvSpPr/>
              <p:nvPr/>
            </p:nvSpPr>
            <p:spPr>
              <a:xfrm>
                <a:off x="2788920" y="6995160"/>
                <a:ext cx="870800" cy="870801"/>
              </a:xfrm>
              <a:prstGeom prst="ellipse">
                <a:avLst/>
              </a:prstGeom>
              <a:solidFill>
                <a:srgbClr val="BBCDFF"/>
              </a:solidFill>
              <a:ln>
                <a:noFill/>
              </a:ln>
              <a:effectLst>
                <a:outerShdw blurRad="342900" algn="ctr" rotWithShape="0">
                  <a:srgbClr val="002FA7">
                    <a:alpha val="14117"/>
                  </a:srgbClr>
                </a:outerShdw>
              </a:effectLst>
            </p:spPr>
            <p:txBody>
              <a:bodyPr spcFirstLastPara="1" wrap="square" lIns="62994" tIns="31488" rIns="62994" bIns="31488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 sz="1240">
                  <a:solidFill>
                    <a:schemeClr val="lt1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  <p:sp>
            <p:nvSpPr>
              <p:cNvPr id="263" name="Google Shape;263;p15"/>
              <p:cNvSpPr/>
              <p:nvPr/>
            </p:nvSpPr>
            <p:spPr>
              <a:xfrm>
                <a:off x="2743200" y="6947319"/>
                <a:ext cx="870800" cy="870801"/>
              </a:xfrm>
              <a:prstGeom prst="ellipse">
                <a:avLst/>
              </a:prstGeom>
              <a:solidFill>
                <a:srgbClr val="7A9DFD"/>
              </a:solidFill>
              <a:ln>
                <a:noFill/>
              </a:ln>
              <a:effectLst>
                <a:outerShdw blurRad="342900" algn="ctr" rotWithShape="0">
                  <a:srgbClr val="002FA7">
                    <a:alpha val="14117"/>
                  </a:srgbClr>
                </a:outerShdw>
              </a:effectLst>
            </p:spPr>
            <p:txBody>
              <a:bodyPr spcFirstLastPara="1" wrap="square" lIns="62994" tIns="31488" rIns="62994" bIns="31488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 sz="1240">
                  <a:solidFill>
                    <a:schemeClr val="lt1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  <p:grpSp>
            <p:nvGrpSpPr>
              <p:cNvPr id="264" name="Google Shape;264;p15"/>
              <p:cNvGrpSpPr/>
              <p:nvPr/>
            </p:nvGrpSpPr>
            <p:grpSpPr>
              <a:xfrm>
                <a:off x="2721902" y="6894580"/>
                <a:ext cx="870800" cy="870801"/>
                <a:chOff x="2948764" y="6535839"/>
                <a:chExt cx="870800" cy="870801"/>
              </a:xfrm>
            </p:grpSpPr>
            <p:grpSp>
              <p:nvGrpSpPr>
                <p:cNvPr id="265" name="Google Shape;265;p15"/>
                <p:cNvGrpSpPr/>
                <p:nvPr/>
              </p:nvGrpSpPr>
              <p:grpSpPr>
                <a:xfrm>
                  <a:off x="2948764" y="6535839"/>
                  <a:ext cx="870800" cy="870801"/>
                  <a:chOff x="1811898" y="6386733"/>
                  <a:chExt cx="870800" cy="870800"/>
                </a:xfrm>
              </p:grpSpPr>
              <p:sp>
                <p:nvSpPr>
                  <p:cNvPr id="266" name="Google Shape;266;p15"/>
                  <p:cNvSpPr/>
                  <p:nvPr/>
                </p:nvSpPr>
                <p:spPr>
                  <a:xfrm>
                    <a:off x="1811898" y="6386733"/>
                    <a:ext cx="870800" cy="870800"/>
                  </a:xfrm>
                  <a:prstGeom prst="ellipse">
                    <a:avLst/>
                  </a:prstGeom>
                  <a:solidFill>
                    <a:srgbClr val="002FA7"/>
                  </a:solidFill>
                  <a:ln>
                    <a:noFill/>
                  </a:ln>
                  <a:effectLst>
                    <a:outerShdw blurRad="342900" algn="ctr" rotWithShape="0">
                      <a:srgbClr val="002FA7">
                        <a:alpha val="14117"/>
                      </a:srgbClr>
                    </a:outerShdw>
                  </a:effectLst>
                </p:spPr>
                <p:txBody>
                  <a:bodyPr spcFirstLastPara="1" wrap="square" lIns="62994" tIns="31488" rIns="62994" bIns="31488" anchor="ctr" anchorCtr="0">
                    <a:noAutofit/>
                  </a:bodyPr>
                  <a:lstStyle/>
                  <a:p>
                    <a:pPr algn="ctr">
                      <a:buClr>
                        <a:srgbClr val="000000"/>
                      </a:buClr>
                      <a:buSzPts val="1800"/>
                    </a:pPr>
                    <a:endParaRPr sz="1240">
                      <a:solidFill>
                        <a:schemeClr val="lt1"/>
                      </a:solidFill>
                      <a:latin typeface="IBM Plex Sans"/>
                      <a:ea typeface="IBM Plex Sans"/>
                      <a:cs typeface="IBM Plex Sans"/>
                      <a:sym typeface="IBM Plex Sans"/>
                    </a:endParaRPr>
                  </a:p>
                </p:txBody>
              </p:sp>
              <p:sp>
                <p:nvSpPr>
                  <p:cNvPr id="267" name="Google Shape;267;p15"/>
                  <p:cNvSpPr txBox="1"/>
                  <p:nvPr/>
                </p:nvSpPr>
                <p:spPr>
                  <a:xfrm>
                    <a:off x="1902711" y="6418305"/>
                    <a:ext cx="689173" cy="307819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62994" tIns="31488" rIns="62994" bIns="31488" anchor="t" anchorCtr="0">
                    <a:spAutoFit/>
                  </a:bodyPr>
                  <a:lstStyle/>
                  <a:p>
                    <a:pPr algn="ctr">
                      <a:buClr>
                        <a:srgbClr val="000000"/>
                      </a:buClr>
                      <a:buSzPts val="1400"/>
                    </a:pPr>
                    <a:r>
                      <a:rPr lang="en-US" sz="965">
                        <a:solidFill>
                          <a:schemeClr val="lt2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rPr>
                      <a:t>VM</a:t>
                    </a:r>
                    <a:endParaRPr sz="965">
                      <a:solidFill>
                        <a:schemeClr val="lt2"/>
                      </a:solidFill>
                      <a:latin typeface="IBM Plex Sans"/>
                      <a:ea typeface="IBM Plex Sans"/>
                      <a:cs typeface="IBM Plex Sans"/>
                      <a:sym typeface="IBM Plex Sans"/>
                    </a:endParaRPr>
                  </a:p>
                </p:txBody>
              </p:sp>
            </p:grpSp>
            <p:pic>
              <p:nvPicPr>
                <p:cNvPr id="268" name="Google Shape;268;p15" descr="電腦 以實心填滿"/>
                <p:cNvPicPr preferRelativeResize="0"/>
                <p:nvPr/>
              </p:nvPicPr>
              <p:blipFill rotWithShape="1">
                <a:blip r:embed="rId7">
                  <a:alphaModFix/>
                </a:blip>
                <a:srcRect/>
                <a:stretch/>
              </p:blipFill>
              <p:spPr>
                <a:xfrm>
                  <a:off x="3111009" y="6765542"/>
                  <a:ext cx="530982" cy="530982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cxnSp>
          <p:nvCxnSpPr>
            <p:cNvPr id="269" name="Google Shape;269;p15"/>
            <p:cNvCxnSpPr/>
            <p:nvPr/>
          </p:nvCxnSpPr>
          <p:spPr>
            <a:xfrm rot="-5400000" flipH="1">
              <a:off x="4567769" y="6205696"/>
              <a:ext cx="356514" cy="34448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00B050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</p:grpSp>
      <p:grpSp>
        <p:nvGrpSpPr>
          <p:cNvPr id="270" name="Google Shape;270;p15"/>
          <p:cNvGrpSpPr/>
          <p:nvPr/>
        </p:nvGrpSpPr>
        <p:grpSpPr>
          <a:xfrm>
            <a:off x="6825527" y="3972143"/>
            <a:ext cx="1345419" cy="1833399"/>
            <a:chOff x="3404177" y="4903085"/>
            <a:chExt cx="1952659" cy="2660882"/>
          </a:xfrm>
        </p:grpSpPr>
        <p:grpSp>
          <p:nvGrpSpPr>
            <p:cNvPr id="271" name="Google Shape;271;p15"/>
            <p:cNvGrpSpPr/>
            <p:nvPr/>
          </p:nvGrpSpPr>
          <p:grpSpPr>
            <a:xfrm>
              <a:off x="4486036" y="6588033"/>
              <a:ext cx="870800" cy="870801"/>
              <a:chOff x="4497240" y="6687291"/>
              <a:chExt cx="870800" cy="870801"/>
            </a:xfrm>
          </p:grpSpPr>
          <p:grpSp>
            <p:nvGrpSpPr>
              <p:cNvPr id="272" name="Google Shape;272;p15"/>
              <p:cNvGrpSpPr/>
              <p:nvPr/>
            </p:nvGrpSpPr>
            <p:grpSpPr>
              <a:xfrm>
                <a:off x="4497240" y="6687291"/>
                <a:ext cx="870800" cy="870801"/>
                <a:chOff x="1811898" y="6386733"/>
                <a:chExt cx="870800" cy="870800"/>
              </a:xfrm>
            </p:grpSpPr>
            <p:sp>
              <p:nvSpPr>
                <p:cNvPr id="211" name="Google Shape;211;p15"/>
                <p:cNvSpPr/>
                <p:nvPr/>
              </p:nvSpPr>
              <p:spPr>
                <a:xfrm>
                  <a:off x="1811898" y="6386733"/>
                  <a:ext cx="870800" cy="870800"/>
                </a:xfrm>
                <a:prstGeom prst="ellipse">
                  <a:avLst/>
                </a:prstGeom>
                <a:solidFill>
                  <a:srgbClr val="002FA7"/>
                </a:solidFill>
                <a:ln>
                  <a:noFill/>
                </a:ln>
                <a:effectLst>
                  <a:outerShdw blurRad="342900" algn="ctr" rotWithShape="0">
                    <a:srgbClr val="002FA7">
                      <a:alpha val="14117"/>
                    </a:srgbClr>
                  </a:outerShdw>
                </a:effectLst>
              </p:spPr>
              <p:txBody>
                <a:bodyPr spcFirstLastPara="1" wrap="square" lIns="62994" tIns="31488" rIns="62994" bIns="31488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800"/>
                  </a:pPr>
                  <a:endParaRPr sz="1240">
                    <a:solidFill>
                      <a:schemeClr val="lt1"/>
                    </a:solidFill>
                    <a:latin typeface="IBM Plex Sans"/>
                    <a:ea typeface="IBM Plex Sans"/>
                    <a:cs typeface="IBM Plex Sans"/>
                    <a:sym typeface="IBM Plex Sans"/>
                  </a:endParaRPr>
                </a:p>
              </p:txBody>
            </p:sp>
            <p:sp>
              <p:nvSpPr>
                <p:cNvPr id="273" name="Google Shape;273;p15"/>
                <p:cNvSpPr txBox="1"/>
                <p:nvPr/>
              </p:nvSpPr>
              <p:spPr>
                <a:xfrm>
                  <a:off x="1902711" y="6418305"/>
                  <a:ext cx="689174" cy="27701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62994" tIns="31488" rIns="62994" bIns="31488" anchor="t" anchorCtr="0">
                  <a:spAutoFit/>
                </a:bodyPr>
                <a:lstStyle/>
                <a:p>
                  <a:pPr algn="ctr">
                    <a:buClr>
                      <a:srgbClr val="000000"/>
                    </a:buClr>
                    <a:buSzPts val="1200"/>
                  </a:pPr>
                  <a:r>
                    <a:rPr lang="en-US" sz="827">
                      <a:solidFill>
                        <a:schemeClr val="lt2"/>
                      </a:solidFill>
                      <a:latin typeface="IBM Plex Sans"/>
                      <a:ea typeface="IBM Plex Sans"/>
                      <a:cs typeface="IBM Plex Sans"/>
                      <a:sym typeface="IBM Plex Sans"/>
                    </a:rPr>
                    <a:t>Service</a:t>
                  </a:r>
                  <a:endParaRPr sz="827">
                    <a:solidFill>
                      <a:schemeClr val="lt2"/>
                    </a:solidFill>
                    <a:latin typeface="IBM Plex Sans"/>
                    <a:ea typeface="IBM Plex Sans"/>
                    <a:cs typeface="IBM Plex Sans"/>
                    <a:sym typeface="IBM Plex Sans"/>
                  </a:endParaRPr>
                </a:p>
              </p:txBody>
            </p:sp>
          </p:grpSp>
          <p:pic>
            <p:nvPicPr>
              <p:cNvPr id="274" name="Google Shape;274;p15" descr="OpenShift Logo transparent PNG - StickPNG"/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>
                <a:off x="4668103" y="6963872"/>
                <a:ext cx="529074" cy="49047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275" name="Google Shape;275;p15"/>
            <p:cNvSpPr txBox="1"/>
            <p:nvPr/>
          </p:nvSpPr>
          <p:spPr>
            <a:xfrm>
              <a:off x="3547608" y="5554929"/>
              <a:ext cx="1701644" cy="9235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2994" tIns="31488" rIns="62994" bIns="31488" anchor="t" anchorCtr="0">
              <a:sp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r>
                <a:rPr lang="en-US" sz="965" b="1">
                  <a:solidFill>
                    <a:srgbClr val="3C3C3C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Jenkins</a:t>
              </a:r>
              <a:endParaRPr sz="965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algn="ctr">
                <a:buClr>
                  <a:srgbClr val="000000"/>
                </a:buClr>
                <a:buSzPts val="1400"/>
              </a:pPr>
              <a:r>
                <a:rPr lang="en-US" sz="965" b="1">
                  <a:solidFill>
                    <a:srgbClr val="3C3C3C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自動化組建</a:t>
              </a:r>
              <a:endParaRPr sz="965" b="1">
                <a:solidFill>
                  <a:srgbClr val="3C3C3C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  <a:p>
              <a:pPr algn="ctr">
                <a:buClr>
                  <a:srgbClr val="000000"/>
                </a:buClr>
                <a:buSzPts val="1200"/>
              </a:pPr>
              <a:r>
                <a:rPr lang="en-US" sz="827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(10.23.109.120)</a:t>
              </a:r>
              <a:endParaRPr sz="827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  <a:p>
              <a:pPr algn="ctr">
                <a:buClr>
                  <a:srgbClr val="000000"/>
                </a:buClr>
                <a:buSzPts val="1400"/>
              </a:pPr>
              <a:endParaRPr sz="965" b="1">
                <a:solidFill>
                  <a:srgbClr val="3C3C3C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grpSp>
          <p:nvGrpSpPr>
            <p:cNvPr id="276" name="Google Shape;276;p15"/>
            <p:cNvGrpSpPr/>
            <p:nvPr/>
          </p:nvGrpSpPr>
          <p:grpSpPr>
            <a:xfrm>
              <a:off x="4097754" y="4903085"/>
              <a:ext cx="616628" cy="616628"/>
              <a:chOff x="2583568" y="4846022"/>
              <a:chExt cx="616628" cy="616628"/>
            </a:xfrm>
          </p:grpSpPr>
          <p:sp>
            <p:nvSpPr>
              <p:cNvPr id="205" name="Google Shape;205;p15"/>
              <p:cNvSpPr/>
              <p:nvPr/>
            </p:nvSpPr>
            <p:spPr>
              <a:xfrm>
                <a:off x="2583568" y="4846022"/>
                <a:ext cx="616628" cy="616628"/>
              </a:xfrm>
              <a:prstGeom prst="ellipse">
                <a:avLst/>
              </a:prstGeom>
              <a:solidFill>
                <a:schemeClr val="lt2"/>
              </a:solidFill>
              <a:ln w="12700" cap="flat" cmpd="sng">
                <a:solidFill>
                  <a:srgbClr val="002FA7"/>
                </a:solidFill>
                <a:prstDash val="dash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2994" tIns="31488" rIns="62994" bIns="31488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 sz="1240">
                  <a:solidFill>
                    <a:schemeClr val="lt1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  <p:sp>
            <p:nvSpPr>
              <p:cNvPr id="277" name="Google Shape;277;p15"/>
              <p:cNvSpPr/>
              <p:nvPr/>
            </p:nvSpPr>
            <p:spPr>
              <a:xfrm>
                <a:off x="2702181" y="4933861"/>
                <a:ext cx="378671" cy="417691"/>
              </a:xfrm>
              <a:custGeom>
                <a:avLst/>
                <a:gdLst/>
                <a:ahLst/>
                <a:cxnLst/>
                <a:rect l="l" t="t" r="r" b="b"/>
                <a:pathLst>
                  <a:path w="1573754" h="1735920" extrusionOk="0">
                    <a:moveTo>
                      <a:pt x="126517" y="1735921"/>
                    </a:moveTo>
                    <a:lnTo>
                      <a:pt x="56163" y="1735921"/>
                    </a:lnTo>
                    <a:cubicBezTo>
                      <a:pt x="54210" y="1731147"/>
                      <a:pt x="52529" y="1726320"/>
                      <a:pt x="51119" y="1721817"/>
                    </a:cubicBezTo>
                    <a:cubicBezTo>
                      <a:pt x="35551" y="1673486"/>
                      <a:pt x="8157" y="1613818"/>
                      <a:pt x="1160" y="1565812"/>
                    </a:cubicBezTo>
                    <a:cubicBezTo>
                      <a:pt x="-9635" y="1494644"/>
                      <a:pt x="57357" y="1490684"/>
                      <a:pt x="100589" y="1459928"/>
                    </a:cubicBezTo>
                    <a:cubicBezTo>
                      <a:pt x="166712" y="1412139"/>
                      <a:pt x="218678" y="1385885"/>
                      <a:pt x="290442" y="1342599"/>
                    </a:cubicBezTo>
                    <a:cubicBezTo>
                      <a:pt x="311923" y="1329960"/>
                      <a:pt x="375985" y="1297685"/>
                      <a:pt x="383091" y="1282713"/>
                    </a:cubicBezTo>
                    <a:cubicBezTo>
                      <a:pt x="397465" y="1253367"/>
                      <a:pt x="358193" y="1211817"/>
                      <a:pt x="347778" y="1188709"/>
                    </a:cubicBezTo>
                    <a:cubicBezTo>
                      <a:pt x="331342" y="1152257"/>
                      <a:pt x="322609" y="1120850"/>
                      <a:pt x="320385" y="1084995"/>
                    </a:cubicBezTo>
                    <a:cubicBezTo>
                      <a:pt x="260771" y="1075393"/>
                      <a:pt x="215315" y="1039484"/>
                      <a:pt x="186999" y="999343"/>
                    </a:cubicBezTo>
                    <a:cubicBezTo>
                      <a:pt x="141489" y="932461"/>
                      <a:pt x="109919" y="808676"/>
                      <a:pt x="149191" y="714618"/>
                    </a:cubicBezTo>
                    <a:cubicBezTo>
                      <a:pt x="152283" y="707240"/>
                      <a:pt x="167580" y="692540"/>
                      <a:pt x="169804" y="680986"/>
                    </a:cubicBezTo>
                    <a:cubicBezTo>
                      <a:pt x="173981" y="658638"/>
                      <a:pt x="162156" y="628967"/>
                      <a:pt x="161071" y="605262"/>
                    </a:cubicBezTo>
                    <a:cubicBezTo>
                      <a:pt x="156514" y="482942"/>
                      <a:pt x="181683" y="377601"/>
                      <a:pt x="264134" y="340552"/>
                    </a:cubicBezTo>
                    <a:cubicBezTo>
                      <a:pt x="297494" y="207492"/>
                      <a:pt x="417048" y="163120"/>
                      <a:pt x="529712" y="97051"/>
                    </a:cubicBezTo>
                    <a:cubicBezTo>
                      <a:pt x="571805" y="72153"/>
                      <a:pt x="618455" y="56314"/>
                      <a:pt x="666461" y="38522"/>
                    </a:cubicBezTo>
                    <a:cubicBezTo>
                      <a:pt x="837926" y="-24780"/>
                      <a:pt x="1102364" y="-12901"/>
                      <a:pt x="1244754" y="95316"/>
                    </a:cubicBezTo>
                    <a:cubicBezTo>
                      <a:pt x="1305236" y="141097"/>
                      <a:pt x="1402116" y="237706"/>
                      <a:pt x="1436832" y="307789"/>
                    </a:cubicBezTo>
                    <a:cubicBezTo>
                      <a:pt x="1528124" y="492598"/>
                      <a:pt x="1521290" y="801625"/>
                      <a:pt x="1457445" y="1026465"/>
                    </a:cubicBezTo>
                    <a:cubicBezTo>
                      <a:pt x="1448711" y="1056679"/>
                      <a:pt x="1436561" y="1101105"/>
                      <a:pt x="1419040" y="1137286"/>
                    </a:cubicBezTo>
                    <a:cubicBezTo>
                      <a:pt x="1406889" y="1162401"/>
                      <a:pt x="1369081" y="1213227"/>
                      <a:pt x="1373855" y="1235575"/>
                    </a:cubicBezTo>
                    <a:cubicBezTo>
                      <a:pt x="1378411" y="1258412"/>
                      <a:pt x="1459777" y="1320359"/>
                      <a:pt x="1477298" y="1336469"/>
                    </a:cubicBezTo>
                    <a:cubicBezTo>
                      <a:pt x="1508596" y="1366900"/>
                      <a:pt x="1568590" y="1407040"/>
                      <a:pt x="1573038" y="1444957"/>
                    </a:cubicBezTo>
                    <a:cubicBezTo>
                      <a:pt x="1578083" y="1485314"/>
                      <a:pt x="1555246" y="1541511"/>
                      <a:pt x="1543367" y="1580566"/>
                    </a:cubicBezTo>
                    <a:cubicBezTo>
                      <a:pt x="1527799" y="1632803"/>
                      <a:pt x="1511960" y="1684769"/>
                      <a:pt x="1496229" y="1734782"/>
                    </a:cubicBezTo>
                    <a:lnTo>
                      <a:pt x="126517" y="1734782"/>
                    </a:lnTo>
                    <a:close/>
                    <a:moveTo>
                      <a:pt x="929760" y="1479944"/>
                    </a:moveTo>
                    <a:cubicBezTo>
                      <a:pt x="890488" y="1458192"/>
                      <a:pt x="831416" y="1435030"/>
                      <a:pt x="780264" y="1425103"/>
                    </a:cubicBezTo>
                    <a:cubicBezTo>
                      <a:pt x="717558" y="1413224"/>
                      <a:pt x="724068" y="1511026"/>
                      <a:pt x="726020" y="1569175"/>
                    </a:cubicBezTo>
                    <a:cubicBezTo>
                      <a:pt x="728244" y="1615825"/>
                      <a:pt x="752275" y="1664427"/>
                      <a:pt x="763069" y="1695455"/>
                    </a:cubicBezTo>
                    <a:cubicBezTo>
                      <a:pt x="768439" y="1709612"/>
                      <a:pt x="769578" y="1725180"/>
                      <a:pt x="781729" y="1728001"/>
                    </a:cubicBezTo>
                    <a:cubicBezTo>
                      <a:pt x="803209" y="1732775"/>
                      <a:pt x="874974" y="1704188"/>
                      <a:pt x="895587" y="1693231"/>
                    </a:cubicBezTo>
                    <a:cubicBezTo>
                      <a:pt x="938819" y="1669526"/>
                      <a:pt x="972396" y="1632206"/>
                      <a:pt x="1009445" y="1607363"/>
                    </a:cubicBezTo>
                    <a:cubicBezTo>
                      <a:pt x="1010584" y="1594941"/>
                      <a:pt x="1010584" y="1582790"/>
                      <a:pt x="1011669" y="1570640"/>
                    </a:cubicBezTo>
                    <a:cubicBezTo>
                      <a:pt x="989971" y="1559845"/>
                      <a:pt x="965073" y="1551980"/>
                      <a:pt x="932310" y="1550624"/>
                    </a:cubicBezTo>
                    <a:cubicBezTo>
                      <a:pt x="954875" y="1539558"/>
                      <a:pt x="986554" y="1539558"/>
                      <a:pt x="1007166" y="1526539"/>
                    </a:cubicBezTo>
                    <a:lnTo>
                      <a:pt x="1008251" y="1512436"/>
                    </a:lnTo>
                    <a:cubicBezTo>
                      <a:pt x="972396" y="1510483"/>
                      <a:pt x="958564" y="1494047"/>
                      <a:pt x="934534" y="1481137"/>
                    </a:cubicBezTo>
                    <a:close/>
                    <a:moveTo>
                      <a:pt x="1469107" y="1692146"/>
                    </a:moveTo>
                    <a:cubicBezTo>
                      <a:pt x="1482939" y="1647449"/>
                      <a:pt x="1494764" y="1604000"/>
                      <a:pt x="1502684" y="1565595"/>
                    </a:cubicBezTo>
                    <a:cubicBezTo>
                      <a:pt x="1506969" y="1544603"/>
                      <a:pt x="1518252" y="1499201"/>
                      <a:pt x="1515431" y="1480541"/>
                    </a:cubicBezTo>
                    <a:cubicBezTo>
                      <a:pt x="1511254" y="1447181"/>
                      <a:pt x="1466015" y="1422608"/>
                      <a:pt x="1442799" y="1401996"/>
                    </a:cubicBezTo>
                    <a:cubicBezTo>
                      <a:pt x="1400705" y="1363808"/>
                      <a:pt x="1374180" y="1331316"/>
                      <a:pt x="1330134" y="1295461"/>
                    </a:cubicBezTo>
                    <a:cubicBezTo>
                      <a:pt x="1312071" y="1322583"/>
                      <a:pt x="1273558" y="1340103"/>
                      <a:pt x="1258912" y="1361584"/>
                    </a:cubicBezTo>
                    <a:cubicBezTo>
                      <a:pt x="1363765" y="1311897"/>
                      <a:pt x="1382642" y="1551437"/>
                      <a:pt x="1341417" y="1628626"/>
                    </a:cubicBezTo>
                    <a:cubicBezTo>
                      <a:pt x="1347926" y="1652331"/>
                      <a:pt x="1369678" y="1661118"/>
                      <a:pt x="1378737" y="1681731"/>
                    </a:cubicBezTo>
                    <a:lnTo>
                      <a:pt x="1372499" y="1693882"/>
                    </a:lnTo>
                    <a:lnTo>
                      <a:pt x="1465744" y="1693882"/>
                    </a:lnTo>
                    <a:cubicBezTo>
                      <a:pt x="1466557" y="1693882"/>
                      <a:pt x="1467968" y="1693882"/>
                      <a:pt x="1468836" y="1694750"/>
                    </a:cubicBezTo>
                    <a:close/>
                    <a:moveTo>
                      <a:pt x="989049" y="1691278"/>
                    </a:moveTo>
                    <a:cubicBezTo>
                      <a:pt x="985360" y="1685908"/>
                      <a:pt x="981672" y="1681351"/>
                      <a:pt x="978254" y="1676307"/>
                    </a:cubicBezTo>
                    <a:lnTo>
                      <a:pt x="956557" y="1690139"/>
                    </a:lnTo>
                    <a:lnTo>
                      <a:pt x="989049" y="1690139"/>
                    </a:lnTo>
                    <a:close/>
                    <a:moveTo>
                      <a:pt x="1189317" y="1691278"/>
                    </a:moveTo>
                    <a:cubicBezTo>
                      <a:pt x="1189914" y="1676307"/>
                      <a:pt x="1190782" y="1662149"/>
                      <a:pt x="1191650" y="1648046"/>
                    </a:cubicBezTo>
                    <a:cubicBezTo>
                      <a:pt x="1153191" y="1649998"/>
                      <a:pt x="1131981" y="1613330"/>
                      <a:pt x="1105131" y="1609912"/>
                    </a:cubicBezTo>
                    <a:cubicBezTo>
                      <a:pt x="1081697" y="1606820"/>
                      <a:pt x="1061681" y="1635895"/>
                      <a:pt x="1031413" y="1624016"/>
                    </a:cubicBezTo>
                    <a:cubicBezTo>
                      <a:pt x="1024307" y="1631664"/>
                      <a:pt x="1018124" y="1640452"/>
                      <a:pt x="1010801" y="1646961"/>
                    </a:cubicBezTo>
                    <a:cubicBezTo>
                      <a:pt x="1021812" y="1659925"/>
                      <a:pt x="1032010" y="1674083"/>
                      <a:pt x="1041340" y="1689054"/>
                    </a:cubicBezTo>
                    <a:lnTo>
                      <a:pt x="1100357" y="1689054"/>
                    </a:lnTo>
                    <a:cubicBezTo>
                      <a:pt x="1101496" y="1677175"/>
                      <a:pt x="1110284" y="1668387"/>
                      <a:pt x="1122109" y="1668387"/>
                    </a:cubicBezTo>
                    <a:cubicBezTo>
                      <a:pt x="1133934" y="1668387"/>
                      <a:pt x="1142722" y="1677229"/>
                      <a:pt x="1142722" y="1688186"/>
                    </a:cubicBezTo>
                    <a:lnTo>
                      <a:pt x="1190456" y="1688186"/>
                    </a:lnTo>
                    <a:close/>
                    <a:moveTo>
                      <a:pt x="1342502" y="1691278"/>
                    </a:moveTo>
                    <a:cubicBezTo>
                      <a:pt x="1319882" y="1656508"/>
                      <a:pt x="1274100" y="1626240"/>
                      <a:pt x="1220996" y="1651138"/>
                    </a:cubicBezTo>
                    <a:lnTo>
                      <a:pt x="1218772" y="1690139"/>
                    </a:lnTo>
                    <a:lnTo>
                      <a:pt x="1342502" y="1690139"/>
                    </a:lnTo>
                    <a:close/>
                    <a:moveTo>
                      <a:pt x="727160" y="1691278"/>
                    </a:moveTo>
                    <a:lnTo>
                      <a:pt x="719511" y="1666380"/>
                    </a:lnTo>
                    <a:cubicBezTo>
                      <a:pt x="703184" y="1614089"/>
                      <a:pt x="693528" y="1575088"/>
                      <a:pt x="690165" y="1544874"/>
                    </a:cubicBezTo>
                    <a:cubicBezTo>
                      <a:pt x="624042" y="1513250"/>
                      <a:pt x="554556" y="1481897"/>
                      <a:pt x="498359" y="1441811"/>
                    </a:cubicBezTo>
                    <a:cubicBezTo>
                      <a:pt x="487293" y="1434162"/>
                      <a:pt x="418078" y="1344009"/>
                      <a:pt x="409345" y="1347426"/>
                    </a:cubicBezTo>
                    <a:cubicBezTo>
                      <a:pt x="283336" y="1396300"/>
                      <a:pt x="166387" y="1481897"/>
                      <a:pt x="61045" y="1563263"/>
                    </a:cubicBezTo>
                    <a:cubicBezTo>
                      <a:pt x="79705" y="1603403"/>
                      <a:pt x="95761" y="1645767"/>
                      <a:pt x="111004" y="1689054"/>
                    </a:cubicBezTo>
                    <a:lnTo>
                      <a:pt x="726075" y="1689054"/>
                    </a:lnTo>
                    <a:close/>
                    <a:moveTo>
                      <a:pt x="1324710" y="1538473"/>
                    </a:moveTo>
                    <a:cubicBezTo>
                      <a:pt x="1322703" y="1501425"/>
                      <a:pt x="1312776" y="1425700"/>
                      <a:pt x="1290211" y="1412682"/>
                    </a:cubicBezTo>
                    <a:cubicBezTo>
                      <a:pt x="1242476" y="1384475"/>
                      <a:pt x="1156554" y="1468932"/>
                      <a:pt x="1120699" y="1480812"/>
                    </a:cubicBezTo>
                    <a:cubicBezTo>
                      <a:pt x="1124116" y="1491498"/>
                      <a:pt x="1130625" y="1500285"/>
                      <a:pt x="1131764" y="1515528"/>
                    </a:cubicBezTo>
                    <a:cubicBezTo>
                      <a:pt x="1152377" y="1510158"/>
                      <a:pt x="1178360" y="1513575"/>
                      <a:pt x="1196694" y="1522308"/>
                    </a:cubicBezTo>
                    <a:cubicBezTo>
                      <a:pt x="1174943" y="1524261"/>
                      <a:pt x="1151184" y="1524261"/>
                      <a:pt x="1137080" y="1534188"/>
                    </a:cubicBezTo>
                    <a:cubicBezTo>
                      <a:pt x="1131710" y="1548020"/>
                      <a:pt x="1138165" y="1568687"/>
                      <a:pt x="1134748" y="1589300"/>
                    </a:cubicBezTo>
                    <a:cubicBezTo>
                      <a:pt x="1184815" y="1603674"/>
                      <a:pt x="1243236" y="1611268"/>
                      <a:pt x="1307406" y="1613330"/>
                    </a:cubicBezTo>
                    <a:cubicBezTo>
                      <a:pt x="1319285" y="1596894"/>
                      <a:pt x="1323842" y="1566680"/>
                      <a:pt x="1322649" y="1535056"/>
                    </a:cubicBezTo>
                    <a:close/>
                    <a:moveTo>
                      <a:pt x="1029732" y="1512436"/>
                    </a:moveTo>
                    <a:cubicBezTo>
                      <a:pt x="1026314" y="1539558"/>
                      <a:pt x="1032824" y="1549485"/>
                      <a:pt x="1038248" y="1580566"/>
                    </a:cubicBezTo>
                    <a:cubicBezTo>
                      <a:pt x="1129432" y="1608773"/>
                      <a:pt x="1113105" y="1454775"/>
                      <a:pt x="1028647" y="1511351"/>
                    </a:cubicBezTo>
                    <a:close/>
                    <a:moveTo>
                      <a:pt x="552603" y="1410458"/>
                    </a:moveTo>
                    <a:cubicBezTo>
                      <a:pt x="520057" y="1443492"/>
                      <a:pt x="644383" y="1488732"/>
                      <a:pt x="683656" y="1490955"/>
                    </a:cubicBezTo>
                    <a:cubicBezTo>
                      <a:pt x="683656" y="1470072"/>
                      <a:pt x="695535" y="1450327"/>
                      <a:pt x="693583" y="1435356"/>
                    </a:cubicBezTo>
                    <a:cubicBezTo>
                      <a:pt x="646662" y="1426893"/>
                      <a:pt x="584824" y="1432535"/>
                      <a:pt x="552928" y="1410186"/>
                    </a:cubicBezTo>
                    <a:close/>
                    <a:moveTo>
                      <a:pt x="954875" y="1426026"/>
                    </a:moveTo>
                    <a:cubicBezTo>
                      <a:pt x="954875" y="1429118"/>
                      <a:pt x="950698" y="1427978"/>
                      <a:pt x="950102" y="1430528"/>
                    </a:cubicBezTo>
                    <a:cubicBezTo>
                      <a:pt x="992195" y="1463291"/>
                      <a:pt x="1023494" y="1470072"/>
                      <a:pt x="1080558" y="1467576"/>
                    </a:cubicBezTo>
                    <a:cubicBezTo>
                      <a:pt x="1105999" y="1448645"/>
                      <a:pt x="1128889" y="1426948"/>
                      <a:pt x="1156011" y="1409047"/>
                    </a:cubicBezTo>
                    <a:cubicBezTo>
                      <a:pt x="1094173" y="1414472"/>
                      <a:pt x="1016225" y="1453148"/>
                      <a:pt x="955146" y="1425754"/>
                    </a:cubicBezTo>
                    <a:close/>
                    <a:moveTo>
                      <a:pt x="1202336" y="143918"/>
                    </a:moveTo>
                    <a:cubicBezTo>
                      <a:pt x="1086254" y="78392"/>
                      <a:pt x="887667" y="28921"/>
                      <a:pt x="763015" y="91139"/>
                    </a:cubicBezTo>
                    <a:cubicBezTo>
                      <a:pt x="662989" y="141097"/>
                      <a:pt x="526240" y="224199"/>
                      <a:pt x="480784" y="329324"/>
                    </a:cubicBezTo>
                    <a:cubicBezTo>
                      <a:pt x="524233" y="430434"/>
                      <a:pt x="468850" y="523354"/>
                      <a:pt x="464674" y="626200"/>
                    </a:cubicBezTo>
                    <a:cubicBezTo>
                      <a:pt x="463209" y="681041"/>
                      <a:pt x="490656" y="729046"/>
                      <a:pt x="492935" y="788660"/>
                    </a:cubicBezTo>
                    <a:cubicBezTo>
                      <a:pt x="478180" y="812962"/>
                      <a:pt x="432995" y="816054"/>
                      <a:pt x="401642" y="814426"/>
                    </a:cubicBezTo>
                    <a:cubicBezTo>
                      <a:pt x="391173" y="761538"/>
                      <a:pt x="372513" y="702250"/>
                      <a:pt x="318053" y="696337"/>
                    </a:cubicBezTo>
                    <a:cubicBezTo>
                      <a:pt x="241189" y="688147"/>
                      <a:pt x="184667" y="751720"/>
                      <a:pt x="181304" y="818115"/>
                    </a:cubicBezTo>
                    <a:cubicBezTo>
                      <a:pt x="177018" y="896389"/>
                      <a:pt x="241786" y="1025489"/>
                      <a:pt x="332156" y="1016701"/>
                    </a:cubicBezTo>
                    <a:cubicBezTo>
                      <a:pt x="367469" y="1013284"/>
                      <a:pt x="376202" y="977700"/>
                      <a:pt x="414607" y="977700"/>
                    </a:cubicBezTo>
                    <a:cubicBezTo>
                      <a:pt x="435273" y="1018926"/>
                      <a:pt x="382440" y="1031944"/>
                      <a:pt x="376799" y="1061019"/>
                    </a:cubicBezTo>
                    <a:cubicBezTo>
                      <a:pt x="375659" y="1068613"/>
                      <a:pt x="381084" y="1098067"/>
                      <a:pt x="384447" y="1112171"/>
                    </a:cubicBezTo>
                    <a:cubicBezTo>
                      <a:pt x="401100" y="1180247"/>
                      <a:pt x="438094" y="1268122"/>
                      <a:pt x="474275" y="1320413"/>
                    </a:cubicBezTo>
                    <a:cubicBezTo>
                      <a:pt x="520274" y="1385343"/>
                      <a:pt x="610698" y="1396408"/>
                      <a:pt x="707903" y="1402918"/>
                    </a:cubicBezTo>
                    <a:cubicBezTo>
                      <a:pt x="725098" y="1365001"/>
                      <a:pt x="789269" y="1368147"/>
                      <a:pt x="831362" y="1378020"/>
                    </a:cubicBezTo>
                    <a:cubicBezTo>
                      <a:pt x="781403" y="1358221"/>
                      <a:pt x="734754" y="1309618"/>
                      <a:pt x="695752" y="1267308"/>
                    </a:cubicBezTo>
                    <a:cubicBezTo>
                      <a:pt x="651110" y="1218434"/>
                      <a:pt x="606793" y="1165275"/>
                      <a:pt x="604460" y="1102244"/>
                    </a:cubicBezTo>
                    <a:cubicBezTo>
                      <a:pt x="688158" y="1218380"/>
                      <a:pt x="756180" y="1319220"/>
                      <a:pt x="908226" y="1370371"/>
                    </a:cubicBezTo>
                    <a:cubicBezTo>
                      <a:pt x="1023222" y="1408288"/>
                      <a:pt x="1157693" y="1351983"/>
                      <a:pt x="1245568" y="1290145"/>
                    </a:cubicBezTo>
                    <a:cubicBezTo>
                      <a:pt x="1282508" y="1264162"/>
                      <a:pt x="1304314" y="1222882"/>
                      <a:pt x="1330351" y="1185942"/>
                    </a:cubicBezTo>
                    <a:cubicBezTo>
                      <a:pt x="1427773" y="1046047"/>
                      <a:pt x="1473555" y="845508"/>
                      <a:pt x="1463628" y="651098"/>
                    </a:cubicBezTo>
                    <a:cubicBezTo>
                      <a:pt x="1459451" y="570871"/>
                      <a:pt x="1459451" y="490590"/>
                      <a:pt x="1432330" y="437540"/>
                    </a:cubicBezTo>
                    <a:cubicBezTo>
                      <a:pt x="1404068" y="381072"/>
                      <a:pt x="1309684" y="331005"/>
                      <a:pt x="1253162" y="381072"/>
                    </a:cubicBezTo>
                    <a:cubicBezTo>
                      <a:pt x="1242476" y="325689"/>
                      <a:pt x="1298673" y="292058"/>
                      <a:pt x="1365067" y="311586"/>
                    </a:cubicBezTo>
                    <a:cubicBezTo>
                      <a:pt x="1317333" y="249694"/>
                      <a:pt x="1268459" y="177061"/>
                      <a:pt x="1201197" y="139253"/>
                    </a:cubicBezTo>
                    <a:close/>
                    <a:moveTo>
                      <a:pt x="901174" y="1077400"/>
                    </a:moveTo>
                    <a:cubicBezTo>
                      <a:pt x="945491" y="1189197"/>
                      <a:pt x="1098405" y="1175961"/>
                      <a:pt x="1227234" y="1173141"/>
                    </a:cubicBezTo>
                    <a:cubicBezTo>
                      <a:pt x="1220996" y="1187244"/>
                      <a:pt x="1208574" y="1204439"/>
                      <a:pt x="1193331" y="1210406"/>
                    </a:cubicBezTo>
                    <a:cubicBezTo>
                      <a:pt x="1152377" y="1227113"/>
                      <a:pt x="1038248" y="1239861"/>
                      <a:pt x="980912" y="1209593"/>
                    </a:cubicBezTo>
                    <a:cubicBezTo>
                      <a:pt x="944460" y="1189794"/>
                      <a:pt x="921244" y="1146290"/>
                      <a:pt x="901228" y="1120850"/>
                    </a:cubicBezTo>
                    <a:cubicBezTo>
                      <a:pt x="891301" y="1108428"/>
                      <a:pt x="843892" y="1076804"/>
                      <a:pt x="900360" y="1076804"/>
                    </a:cubicBezTo>
                    <a:close/>
                    <a:moveTo>
                      <a:pt x="913053" y="1014315"/>
                    </a:moveTo>
                    <a:cubicBezTo>
                      <a:pt x="977766" y="1047946"/>
                      <a:pt x="1095313" y="1051906"/>
                      <a:pt x="1182916" y="1049085"/>
                    </a:cubicBezTo>
                    <a:cubicBezTo>
                      <a:pt x="1187690" y="1068559"/>
                      <a:pt x="1187690" y="1092046"/>
                      <a:pt x="1187961" y="1115208"/>
                    </a:cubicBezTo>
                    <a:cubicBezTo>
                      <a:pt x="1075785" y="1121121"/>
                      <a:pt x="942996" y="1093131"/>
                      <a:pt x="913324" y="1014315"/>
                    </a:cubicBezTo>
                    <a:close/>
                    <a:moveTo>
                      <a:pt x="1395878" y="972222"/>
                    </a:moveTo>
                    <a:cubicBezTo>
                      <a:pt x="1361650" y="1037260"/>
                      <a:pt x="1313047" y="1109296"/>
                      <a:pt x="1212262" y="1111520"/>
                    </a:cubicBezTo>
                    <a:cubicBezTo>
                      <a:pt x="1210527" y="1091178"/>
                      <a:pt x="1209170" y="1058415"/>
                      <a:pt x="1212262" y="1046264"/>
                    </a:cubicBezTo>
                    <a:cubicBezTo>
                      <a:pt x="1289072" y="1038616"/>
                      <a:pt x="1337077" y="999343"/>
                      <a:pt x="1396203" y="972493"/>
                    </a:cubicBezTo>
                    <a:close/>
                    <a:moveTo>
                      <a:pt x="1348957" y="923945"/>
                    </a:moveTo>
                    <a:cubicBezTo>
                      <a:pt x="1275239" y="971733"/>
                      <a:pt x="1193006" y="1023374"/>
                      <a:pt x="1072367" y="1011548"/>
                    </a:cubicBezTo>
                    <a:cubicBezTo>
                      <a:pt x="1046981" y="988983"/>
                      <a:pt x="1037380" y="938916"/>
                      <a:pt x="1062224" y="905881"/>
                    </a:cubicBezTo>
                    <a:cubicBezTo>
                      <a:pt x="1075188" y="928827"/>
                      <a:pt x="1066401" y="970052"/>
                      <a:pt x="1103449" y="975964"/>
                    </a:cubicBezTo>
                    <a:cubicBezTo>
                      <a:pt x="1171796" y="988115"/>
                      <a:pt x="1250938" y="934142"/>
                      <a:pt x="1300897" y="915211"/>
                    </a:cubicBezTo>
                    <a:cubicBezTo>
                      <a:pt x="1331111" y="863788"/>
                      <a:pt x="1297479" y="844911"/>
                      <a:pt x="1270466" y="811877"/>
                    </a:cubicBezTo>
                    <a:cubicBezTo>
                      <a:pt x="1213890" y="744343"/>
                      <a:pt x="1138165" y="659831"/>
                      <a:pt x="1140227" y="557853"/>
                    </a:cubicBezTo>
                    <a:cubicBezTo>
                      <a:pt x="1162792" y="541742"/>
                      <a:pt x="1165341" y="583022"/>
                      <a:pt x="1168433" y="590345"/>
                    </a:cubicBezTo>
                    <a:cubicBezTo>
                      <a:pt x="1197888" y="659831"/>
                      <a:pt x="1271551" y="747706"/>
                      <a:pt x="1325795" y="807320"/>
                    </a:cubicBezTo>
                    <a:cubicBezTo>
                      <a:pt x="1338813" y="822563"/>
                      <a:pt x="1360565" y="835581"/>
                      <a:pt x="1362518" y="845508"/>
                    </a:cubicBezTo>
                    <a:cubicBezTo>
                      <a:pt x="1369298" y="873444"/>
                      <a:pt x="1344129" y="907075"/>
                      <a:pt x="1347546" y="925735"/>
                    </a:cubicBezTo>
                    <a:close/>
                    <a:moveTo>
                      <a:pt x="376853" y="875125"/>
                    </a:moveTo>
                    <a:cubicBezTo>
                      <a:pt x="354287" y="861835"/>
                      <a:pt x="348592" y="803577"/>
                      <a:pt x="321470" y="802221"/>
                    </a:cubicBezTo>
                    <a:cubicBezTo>
                      <a:pt x="282794" y="799997"/>
                      <a:pt x="289846" y="877946"/>
                      <a:pt x="289846" y="923456"/>
                    </a:cubicBezTo>
                    <a:cubicBezTo>
                      <a:pt x="262995" y="899752"/>
                      <a:pt x="258439" y="824787"/>
                      <a:pt x="277966" y="786979"/>
                    </a:cubicBezTo>
                    <a:cubicBezTo>
                      <a:pt x="255618" y="775967"/>
                      <a:pt x="245800" y="798858"/>
                      <a:pt x="233324" y="807320"/>
                    </a:cubicBezTo>
                    <a:cubicBezTo>
                      <a:pt x="249109" y="692323"/>
                      <a:pt x="402564" y="754541"/>
                      <a:pt x="377124" y="876807"/>
                    </a:cubicBezTo>
                    <a:close/>
                    <a:moveTo>
                      <a:pt x="259903" y="433472"/>
                    </a:moveTo>
                    <a:cubicBezTo>
                      <a:pt x="210161" y="488312"/>
                      <a:pt x="220902" y="590833"/>
                      <a:pt x="226543" y="664334"/>
                    </a:cubicBezTo>
                    <a:cubicBezTo>
                      <a:pt x="316642" y="607486"/>
                      <a:pt x="436141" y="668510"/>
                      <a:pt x="435056" y="765173"/>
                    </a:cubicBezTo>
                    <a:cubicBezTo>
                      <a:pt x="478235" y="764034"/>
                      <a:pt x="451113" y="711200"/>
                      <a:pt x="443519" y="677298"/>
                    </a:cubicBezTo>
                    <a:cubicBezTo>
                      <a:pt x="417753" y="566586"/>
                      <a:pt x="486208" y="446816"/>
                      <a:pt x="446339" y="345325"/>
                    </a:cubicBezTo>
                    <a:cubicBezTo>
                      <a:pt x="369476" y="351238"/>
                      <a:pt x="306173" y="382645"/>
                      <a:pt x="259903" y="432929"/>
                    </a:cubicBezTo>
                    <a:close/>
                    <a:moveTo>
                      <a:pt x="919562" y="513970"/>
                    </a:moveTo>
                    <a:cubicBezTo>
                      <a:pt x="941640" y="554707"/>
                      <a:pt x="948637" y="597071"/>
                      <a:pt x="980316" y="627610"/>
                    </a:cubicBezTo>
                    <a:cubicBezTo>
                      <a:pt x="994148" y="641443"/>
                      <a:pt x="1021541" y="658421"/>
                      <a:pt x="1008251" y="696554"/>
                    </a:cubicBezTo>
                    <a:cubicBezTo>
                      <a:pt x="1004942" y="705288"/>
                      <a:pt x="981726" y="724815"/>
                      <a:pt x="968490" y="729046"/>
                    </a:cubicBezTo>
                    <a:cubicBezTo>
                      <a:pt x="919617" y="743150"/>
                      <a:pt x="805488" y="731270"/>
                      <a:pt x="843892" y="670626"/>
                    </a:cubicBezTo>
                    <a:cubicBezTo>
                      <a:pt x="884630" y="671439"/>
                      <a:pt x="938873" y="696609"/>
                      <a:pt x="969087" y="667208"/>
                    </a:cubicBezTo>
                    <a:cubicBezTo>
                      <a:pt x="946467" y="629292"/>
                      <a:pt x="905242" y="556388"/>
                      <a:pt x="920485" y="513210"/>
                    </a:cubicBezTo>
                    <a:close/>
                    <a:moveTo>
                      <a:pt x="1367617" y="513210"/>
                    </a:moveTo>
                    <a:lnTo>
                      <a:pt x="1372770" y="513210"/>
                    </a:lnTo>
                    <a:cubicBezTo>
                      <a:pt x="1396474" y="561541"/>
                      <a:pt x="1415948" y="612639"/>
                      <a:pt x="1445294" y="655329"/>
                    </a:cubicBezTo>
                    <a:cubicBezTo>
                      <a:pt x="1425820" y="700840"/>
                      <a:pt x="1296720" y="741468"/>
                      <a:pt x="1298998" y="659506"/>
                    </a:cubicBezTo>
                    <a:cubicBezTo>
                      <a:pt x="1327259" y="647084"/>
                      <a:pt x="1374994" y="656956"/>
                      <a:pt x="1399892" y="641443"/>
                    </a:cubicBezTo>
                    <a:cubicBezTo>
                      <a:pt x="1386005" y="601085"/>
                      <a:pt x="1365122" y="568539"/>
                      <a:pt x="1368485" y="513210"/>
                    </a:cubicBezTo>
                    <a:close/>
                    <a:moveTo>
                      <a:pt x="866675" y="396260"/>
                    </a:moveTo>
                    <a:cubicBezTo>
                      <a:pt x="763883" y="372447"/>
                      <a:pt x="712460" y="439167"/>
                      <a:pt x="681649" y="508654"/>
                    </a:cubicBezTo>
                    <a:cubicBezTo>
                      <a:pt x="653659" y="501927"/>
                      <a:pt x="664671" y="464011"/>
                      <a:pt x="671722" y="444809"/>
                    </a:cubicBezTo>
                    <a:cubicBezTo>
                      <a:pt x="690111" y="393982"/>
                      <a:pt x="764371" y="326774"/>
                      <a:pt x="824853" y="335833"/>
                    </a:cubicBezTo>
                    <a:cubicBezTo>
                      <a:pt x="850890" y="340010"/>
                      <a:pt x="886474" y="363768"/>
                      <a:pt x="866675" y="396315"/>
                    </a:cubicBezTo>
                    <a:close/>
                    <a:moveTo>
                      <a:pt x="616448" y="115386"/>
                    </a:moveTo>
                    <a:cubicBezTo>
                      <a:pt x="503404" y="147010"/>
                      <a:pt x="358735" y="228918"/>
                      <a:pt x="312411" y="330354"/>
                    </a:cubicBezTo>
                    <a:cubicBezTo>
                      <a:pt x="348375" y="325309"/>
                      <a:pt x="373164" y="307192"/>
                      <a:pt x="408748" y="304968"/>
                    </a:cubicBezTo>
                    <a:cubicBezTo>
                      <a:pt x="422363" y="303829"/>
                      <a:pt x="439559" y="310338"/>
                      <a:pt x="455127" y="306053"/>
                    </a:cubicBezTo>
                    <a:cubicBezTo>
                      <a:pt x="485937" y="298459"/>
                      <a:pt x="511595" y="228972"/>
                      <a:pt x="534811" y="204074"/>
                    </a:cubicBezTo>
                    <a:cubicBezTo>
                      <a:pt x="557376" y="179285"/>
                      <a:pt x="584227" y="168219"/>
                      <a:pt x="602887" y="145654"/>
                    </a:cubicBezTo>
                    <a:cubicBezTo>
                      <a:pt x="614766" y="139145"/>
                      <a:pt x="632233" y="140284"/>
                      <a:pt x="633426" y="121624"/>
                    </a:cubicBezTo>
                    <a:cubicBezTo>
                      <a:pt x="628056" y="116199"/>
                      <a:pt x="622415" y="112023"/>
                      <a:pt x="616502" y="113975"/>
                    </a:cubicBezTo>
                    <a:close/>
                  </a:path>
                </a:pathLst>
              </a:custGeom>
              <a:solidFill>
                <a:srgbClr val="032481"/>
              </a:solidFill>
              <a:ln>
                <a:noFill/>
              </a:ln>
            </p:spPr>
            <p:txBody>
              <a:bodyPr spcFirstLastPara="1" wrap="square" lIns="62994" tIns="31488" rIns="62994" bIns="31488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SzPts val="2160"/>
                </a:pPr>
                <a:endParaRPr sz="1488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</p:grpSp>
        <p:sp>
          <p:nvSpPr>
            <p:cNvPr id="278" name="Google Shape;278;p15"/>
            <p:cNvSpPr txBox="1"/>
            <p:nvPr/>
          </p:nvSpPr>
          <p:spPr>
            <a:xfrm>
              <a:off x="3767219" y="6016011"/>
              <a:ext cx="1277100" cy="194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lnSpc>
                  <a:spcPct val="105000"/>
                </a:lnSpc>
                <a:buClr>
                  <a:srgbClr val="000000"/>
                </a:buClr>
                <a:buSzPts val="1200"/>
              </a:pPr>
              <a:endParaRPr sz="827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cxnSp>
          <p:nvCxnSpPr>
            <p:cNvPr id="279" name="Google Shape;279;p15"/>
            <p:cNvCxnSpPr/>
            <p:nvPr/>
          </p:nvCxnSpPr>
          <p:spPr>
            <a:xfrm rot="5400000">
              <a:off x="3781517" y="6187463"/>
              <a:ext cx="356514" cy="34448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C00000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grpSp>
          <p:nvGrpSpPr>
            <p:cNvPr id="280" name="Google Shape;280;p15"/>
            <p:cNvGrpSpPr/>
            <p:nvPr/>
          </p:nvGrpSpPr>
          <p:grpSpPr>
            <a:xfrm>
              <a:off x="3404177" y="6592586"/>
              <a:ext cx="937818" cy="971381"/>
              <a:chOff x="2721902" y="6894580"/>
              <a:chExt cx="937818" cy="971381"/>
            </a:xfrm>
          </p:grpSpPr>
          <p:sp>
            <p:nvSpPr>
              <p:cNvPr id="281" name="Google Shape;281;p15"/>
              <p:cNvSpPr/>
              <p:nvPr/>
            </p:nvSpPr>
            <p:spPr>
              <a:xfrm>
                <a:off x="2788920" y="6995160"/>
                <a:ext cx="870800" cy="870801"/>
              </a:xfrm>
              <a:prstGeom prst="ellipse">
                <a:avLst/>
              </a:prstGeom>
              <a:solidFill>
                <a:srgbClr val="BBCDFF"/>
              </a:solidFill>
              <a:ln>
                <a:noFill/>
              </a:ln>
              <a:effectLst>
                <a:outerShdw blurRad="342900" algn="ctr" rotWithShape="0">
                  <a:srgbClr val="002FA7">
                    <a:alpha val="14117"/>
                  </a:srgbClr>
                </a:outerShdw>
              </a:effectLst>
            </p:spPr>
            <p:txBody>
              <a:bodyPr spcFirstLastPara="1" wrap="square" lIns="62994" tIns="31488" rIns="62994" bIns="31488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 sz="1240">
                  <a:solidFill>
                    <a:schemeClr val="lt1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  <p:sp>
            <p:nvSpPr>
              <p:cNvPr id="282" name="Google Shape;282;p15"/>
              <p:cNvSpPr/>
              <p:nvPr/>
            </p:nvSpPr>
            <p:spPr>
              <a:xfrm>
                <a:off x="2743200" y="6947319"/>
                <a:ext cx="870800" cy="870801"/>
              </a:xfrm>
              <a:prstGeom prst="ellipse">
                <a:avLst/>
              </a:prstGeom>
              <a:solidFill>
                <a:srgbClr val="7A9DFD"/>
              </a:solidFill>
              <a:ln>
                <a:noFill/>
              </a:ln>
              <a:effectLst>
                <a:outerShdw blurRad="342900" algn="ctr" rotWithShape="0">
                  <a:srgbClr val="002FA7">
                    <a:alpha val="14117"/>
                  </a:srgbClr>
                </a:outerShdw>
              </a:effectLst>
            </p:spPr>
            <p:txBody>
              <a:bodyPr spcFirstLastPara="1" wrap="square" lIns="62994" tIns="31488" rIns="62994" bIns="31488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 sz="1240">
                  <a:solidFill>
                    <a:schemeClr val="lt1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  <p:grpSp>
            <p:nvGrpSpPr>
              <p:cNvPr id="283" name="Google Shape;283;p15"/>
              <p:cNvGrpSpPr/>
              <p:nvPr/>
            </p:nvGrpSpPr>
            <p:grpSpPr>
              <a:xfrm>
                <a:off x="2721902" y="6894580"/>
                <a:ext cx="870800" cy="870801"/>
                <a:chOff x="2948764" y="6535839"/>
                <a:chExt cx="870800" cy="870801"/>
              </a:xfrm>
            </p:grpSpPr>
            <p:grpSp>
              <p:nvGrpSpPr>
                <p:cNvPr id="284" name="Google Shape;284;p15"/>
                <p:cNvGrpSpPr/>
                <p:nvPr/>
              </p:nvGrpSpPr>
              <p:grpSpPr>
                <a:xfrm>
                  <a:off x="2948764" y="6535839"/>
                  <a:ext cx="870800" cy="870801"/>
                  <a:chOff x="1811898" y="6386733"/>
                  <a:chExt cx="870800" cy="870800"/>
                </a:xfrm>
              </p:grpSpPr>
              <p:sp>
                <p:nvSpPr>
                  <p:cNvPr id="285" name="Google Shape;285;p15"/>
                  <p:cNvSpPr/>
                  <p:nvPr/>
                </p:nvSpPr>
                <p:spPr>
                  <a:xfrm>
                    <a:off x="1811898" y="6386733"/>
                    <a:ext cx="870800" cy="870800"/>
                  </a:xfrm>
                  <a:prstGeom prst="ellipse">
                    <a:avLst/>
                  </a:prstGeom>
                  <a:solidFill>
                    <a:srgbClr val="002FA7"/>
                  </a:solidFill>
                  <a:ln>
                    <a:noFill/>
                  </a:ln>
                  <a:effectLst>
                    <a:outerShdw blurRad="342900" algn="ctr" rotWithShape="0">
                      <a:srgbClr val="002FA7">
                        <a:alpha val="14117"/>
                      </a:srgbClr>
                    </a:outerShdw>
                  </a:effectLst>
                </p:spPr>
                <p:txBody>
                  <a:bodyPr spcFirstLastPara="1" wrap="square" lIns="62994" tIns="31488" rIns="62994" bIns="31488" anchor="ctr" anchorCtr="0">
                    <a:noAutofit/>
                  </a:bodyPr>
                  <a:lstStyle/>
                  <a:p>
                    <a:pPr algn="ctr">
                      <a:buClr>
                        <a:srgbClr val="000000"/>
                      </a:buClr>
                      <a:buSzPts val="1800"/>
                    </a:pPr>
                    <a:endParaRPr sz="1240">
                      <a:solidFill>
                        <a:schemeClr val="lt1"/>
                      </a:solidFill>
                      <a:latin typeface="IBM Plex Sans"/>
                      <a:ea typeface="IBM Plex Sans"/>
                      <a:cs typeface="IBM Plex Sans"/>
                      <a:sym typeface="IBM Plex Sans"/>
                    </a:endParaRPr>
                  </a:p>
                </p:txBody>
              </p:sp>
              <p:sp>
                <p:nvSpPr>
                  <p:cNvPr id="286" name="Google Shape;286;p15"/>
                  <p:cNvSpPr txBox="1"/>
                  <p:nvPr/>
                </p:nvSpPr>
                <p:spPr>
                  <a:xfrm>
                    <a:off x="1902711" y="6418305"/>
                    <a:ext cx="689173" cy="307819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62994" tIns="31488" rIns="62994" bIns="31488" anchor="t" anchorCtr="0">
                    <a:spAutoFit/>
                  </a:bodyPr>
                  <a:lstStyle/>
                  <a:p>
                    <a:pPr algn="ctr">
                      <a:buClr>
                        <a:srgbClr val="000000"/>
                      </a:buClr>
                      <a:buSzPts val="1400"/>
                    </a:pPr>
                    <a:r>
                      <a:rPr lang="en-US" sz="965">
                        <a:solidFill>
                          <a:schemeClr val="lt2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rPr>
                      <a:t>VM</a:t>
                    </a:r>
                    <a:endParaRPr sz="965">
                      <a:solidFill>
                        <a:schemeClr val="lt2"/>
                      </a:solidFill>
                      <a:latin typeface="IBM Plex Sans"/>
                      <a:ea typeface="IBM Plex Sans"/>
                      <a:cs typeface="IBM Plex Sans"/>
                      <a:sym typeface="IBM Plex Sans"/>
                    </a:endParaRPr>
                  </a:p>
                </p:txBody>
              </p:sp>
            </p:grpSp>
            <p:pic>
              <p:nvPicPr>
                <p:cNvPr id="287" name="Google Shape;287;p15" descr="電腦 以實心填滿"/>
                <p:cNvPicPr preferRelativeResize="0"/>
                <p:nvPr/>
              </p:nvPicPr>
              <p:blipFill rotWithShape="1">
                <a:blip r:embed="rId7">
                  <a:alphaModFix/>
                </a:blip>
                <a:srcRect/>
                <a:stretch/>
              </p:blipFill>
              <p:spPr>
                <a:xfrm>
                  <a:off x="3111009" y="6765542"/>
                  <a:ext cx="530982" cy="530982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cxnSp>
          <p:nvCxnSpPr>
            <p:cNvPr id="288" name="Google Shape;288;p15"/>
            <p:cNvCxnSpPr/>
            <p:nvPr/>
          </p:nvCxnSpPr>
          <p:spPr>
            <a:xfrm rot="-5400000" flipH="1">
              <a:off x="4567769" y="6205696"/>
              <a:ext cx="356514" cy="34448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00B050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</p:grpSp>
      <p:cxnSp>
        <p:nvCxnSpPr>
          <p:cNvPr id="289" name="Google Shape;289;p15"/>
          <p:cNvCxnSpPr>
            <a:stCxn id="202" idx="6"/>
            <a:endCxn id="224" idx="2"/>
          </p:cNvCxnSpPr>
          <p:nvPr/>
        </p:nvCxnSpPr>
        <p:spPr>
          <a:xfrm rot="10800000" flipH="1">
            <a:off x="4871995" y="2675213"/>
            <a:ext cx="807806" cy="1509365"/>
          </a:xfrm>
          <a:prstGeom prst="bentConnector3">
            <a:avLst>
              <a:gd name="adj1" fmla="val 50006"/>
            </a:avLst>
          </a:prstGeom>
          <a:noFill/>
          <a:ln w="12700" cap="flat" cmpd="sng">
            <a:solidFill>
              <a:srgbClr val="00B05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90" name="Google Shape;290;p15"/>
          <p:cNvCxnSpPr>
            <a:stCxn id="202" idx="6"/>
            <a:endCxn id="174" idx="2"/>
          </p:cNvCxnSpPr>
          <p:nvPr/>
        </p:nvCxnSpPr>
        <p:spPr>
          <a:xfrm>
            <a:off x="4871995" y="4184578"/>
            <a:ext cx="826410" cy="241639"/>
          </a:xfrm>
          <a:prstGeom prst="bentConnector3">
            <a:avLst>
              <a:gd name="adj1" fmla="val 49998"/>
            </a:avLst>
          </a:prstGeom>
          <a:noFill/>
          <a:ln w="12700" cap="flat" cmpd="sng">
            <a:solidFill>
              <a:srgbClr val="00B05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91" name="Google Shape;291;p15"/>
          <p:cNvCxnSpPr>
            <a:stCxn id="224" idx="6"/>
            <a:endCxn id="205" idx="0"/>
          </p:cNvCxnSpPr>
          <p:nvPr/>
        </p:nvCxnSpPr>
        <p:spPr>
          <a:xfrm>
            <a:off x="6104762" y="2675263"/>
            <a:ext cx="1411180" cy="1296872"/>
          </a:xfrm>
          <a:prstGeom prst="bentConnector2">
            <a:avLst/>
          </a:prstGeom>
          <a:noFill/>
          <a:ln w="12700" cap="flat" cmpd="sng">
            <a:solidFill>
              <a:srgbClr val="00B050"/>
            </a:solidFill>
            <a:prstDash val="solid"/>
            <a:miter lim="800000"/>
            <a:headEnd type="triangle" w="med" len="med"/>
            <a:tailEnd type="none" w="sm" len="sm"/>
          </a:ln>
        </p:spPr>
      </p:cxnSp>
      <p:cxnSp>
        <p:nvCxnSpPr>
          <p:cNvPr id="292" name="Google Shape;292;p15"/>
          <p:cNvCxnSpPr/>
          <p:nvPr/>
        </p:nvCxnSpPr>
        <p:spPr>
          <a:xfrm>
            <a:off x="8816707" y="2374334"/>
            <a:ext cx="504031" cy="0"/>
          </a:xfrm>
          <a:prstGeom prst="straightConnector1">
            <a:avLst/>
          </a:prstGeom>
          <a:noFill/>
          <a:ln w="19050" cap="flat" cmpd="sng">
            <a:solidFill>
              <a:srgbClr val="FFC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293" name="Google Shape;293;p15"/>
          <p:cNvSpPr txBox="1"/>
          <p:nvPr/>
        </p:nvSpPr>
        <p:spPr>
          <a:xfrm>
            <a:off x="9401830" y="2309942"/>
            <a:ext cx="356573" cy="226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05000"/>
              </a:lnSpc>
              <a:buClr>
                <a:srgbClr val="000000"/>
              </a:buClr>
              <a:buSzPts val="1400"/>
            </a:pPr>
            <a:r>
              <a:rPr lang="en-US" sz="965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25</a:t>
            </a:r>
            <a:endParaRPr sz="965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94" name="Google Shape;294;p15"/>
          <p:cNvSpPr/>
          <p:nvPr/>
        </p:nvSpPr>
        <p:spPr>
          <a:xfrm>
            <a:off x="8562526" y="5018484"/>
            <a:ext cx="1333342" cy="395140"/>
          </a:xfrm>
          <a:prstGeom prst="rect">
            <a:avLst/>
          </a:prstGeom>
          <a:solidFill>
            <a:srgbClr val="F2F2F2"/>
          </a:solidFill>
          <a:ln w="12700" cap="flat" cmpd="sng">
            <a:solidFill>
              <a:srgbClr val="002FA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2994" tIns="31488" rIns="62994" bIns="31488" anchor="ctr" anchorCtr="0">
            <a:noAutofit/>
          </a:bodyPr>
          <a:lstStyle/>
          <a:p>
            <a:pPr algn="ctr">
              <a:buClr>
                <a:srgbClr val="000000"/>
              </a:buClr>
              <a:buSzPts val="800"/>
            </a:pPr>
            <a:endParaRPr sz="551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295" name="Google Shape;295;p15" descr="信封 以實心填滿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8665853" y="5098358"/>
            <a:ext cx="275231" cy="275231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15"/>
          <p:cNvSpPr txBox="1"/>
          <p:nvPr/>
        </p:nvSpPr>
        <p:spPr>
          <a:xfrm>
            <a:off x="9044412" y="5144704"/>
            <a:ext cx="947011" cy="226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05000"/>
              </a:lnSpc>
              <a:buClr>
                <a:srgbClr val="000000"/>
              </a:buClr>
              <a:buSzPts val="1600"/>
            </a:pPr>
            <a:r>
              <a:rPr lang="en-US" sz="1102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Mail server</a:t>
            </a:r>
            <a:endParaRPr sz="1102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297" name="Google Shape;297;p15"/>
          <p:cNvCxnSpPr>
            <a:endCxn id="294" idx="2"/>
          </p:cNvCxnSpPr>
          <p:nvPr/>
        </p:nvCxnSpPr>
        <p:spPr>
          <a:xfrm>
            <a:off x="7688618" y="4342888"/>
            <a:ext cx="1540578" cy="1070736"/>
          </a:xfrm>
          <a:prstGeom prst="bentConnector4">
            <a:avLst>
              <a:gd name="adj1" fmla="val 38908"/>
              <a:gd name="adj2" fmla="val 168955"/>
            </a:avLst>
          </a:prstGeom>
          <a:noFill/>
          <a:ln w="19050" cap="flat" cmpd="sng">
            <a:solidFill>
              <a:srgbClr val="F9DD2A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98" name="Google Shape;298;p15"/>
          <p:cNvCxnSpPr>
            <a:endCxn id="294" idx="2"/>
          </p:cNvCxnSpPr>
          <p:nvPr/>
        </p:nvCxnSpPr>
        <p:spPr>
          <a:xfrm>
            <a:off x="4851375" y="4314363"/>
            <a:ext cx="4377821" cy="1099261"/>
          </a:xfrm>
          <a:prstGeom prst="bentConnector4">
            <a:avLst>
              <a:gd name="adj1" fmla="val 11354"/>
              <a:gd name="adj2" fmla="val 167166"/>
            </a:avLst>
          </a:prstGeom>
          <a:noFill/>
          <a:ln w="19050" cap="flat" cmpd="sng">
            <a:solidFill>
              <a:srgbClr val="F9DD2A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99" name="Google Shape;299;p15"/>
          <p:cNvCxnSpPr>
            <a:stCxn id="300" idx="2"/>
            <a:endCxn id="183" idx="6"/>
          </p:cNvCxnSpPr>
          <p:nvPr/>
        </p:nvCxnSpPr>
        <p:spPr>
          <a:xfrm rot="10800000">
            <a:off x="2547191" y="2674669"/>
            <a:ext cx="430370" cy="178936"/>
          </a:xfrm>
          <a:prstGeom prst="bentConnector3">
            <a:avLst>
              <a:gd name="adj1" fmla="val 50000"/>
            </a:avLst>
          </a:prstGeom>
          <a:noFill/>
          <a:ln w="12700" cap="flat" cmpd="sng">
            <a:solidFill>
              <a:srgbClr val="00B05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grpSp>
        <p:nvGrpSpPr>
          <p:cNvPr id="301" name="Google Shape;301;p15"/>
          <p:cNvGrpSpPr/>
          <p:nvPr/>
        </p:nvGrpSpPr>
        <p:grpSpPr>
          <a:xfrm>
            <a:off x="2780242" y="2641170"/>
            <a:ext cx="909615" cy="850360"/>
            <a:chOff x="3199728" y="2904542"/>
            <a:chExt cx="1320160" cy="1234160"/>
          </a:xfrm>
        </p:grpSpPr>
        <p:sp>
          <p:nvSpPr>
            <p:cNvPr id="302" name="Google Shape;302;p15"/>
            <p:cNvSpPr txBox="1"/>
            <p:nvPr/>
          </p:nvSpPr>
          <p:spPr>
            <a:xfrm>
              <a:off x="3199728" y="3541090"/>
              <a:ext cx="903570" cy="4617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2994" tIns="31488" rIns="62994" bIns="31488" anchor="t" anchorCtr="0">
              <a:sp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r>
                <a:rPr lang="en-US" sz="827" b="1" dirty="0" err="1">
                  <a:solidFill>
                    <a:srgbClr val="3C3C3C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Gitlab</a:t>
              </a:r>
              <a:endParaRPr sz="827" dirty="0">
                <a:solidFill>
                  <a:srgbClr val="000000"/>
                </a:solidFill>
                <a:sym typeface="Arial"/>
              </a:endParaRPr>
            </a:p>
            <a:p>
              <a:pPr algn="ctr">
                <a:buClr>
                  <a:srgbClr val="000000"/>
                </a:buClr>
                <a:buSzPts val="1400"/>
              </a:pPr>
              <a:r>
                <a:rPr lang="en-US" sz="827" b="1" dirty="0" err="1">
                  <a:solidFill>
                    <a:srgbClr val="3C3C3C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原碼管控</a:t>
              </a:r>
              <a:endParaRPr sz="827" b="1" dirty="0">
                <a:solidFill>
                  <a:srgbClr val="3C3C3C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grpSp>
          <p:nvGrpSpPr>
            <p:cNvPr id="303" name="Google Shape;303;p15"/>
            <p:cNvGrpSpPr/>
            <p:nvPr/>
          </p:nvGrpSpPr>
          <p:grpSpPr>
            <a:xfrm>
              <a:off x="3486103" y="2904542"/>
              <a:ext cx="616628" cy="616628"/>
              <a:chOff x="5921680" y="3152380"/>
              <a:chExt cx="616628" cy="616628"/>
            </a:xfrm>
          </p:grpSpPr>
          <p:sp>
            <p:nvSpPr>
              <p:cNvPr id="300" name="Google Shape;300;p15"/>
              <p:cNvSpPr/>
              <p:nvPr/>
            </p:nvSpPr>
            <p:spPr>
              <a:xfrm>
                <a:off x="5921680" y="3152380"/>
                <a:ext cx="616628" cy="616628"/>
              </a:xfrm>
              <a:prstGeom prst="ellipse">
                <a:avLst/>
              </a:prstGeom>
              <a:solidFill>
                <a:schemeClr val="lt2"/>
              </a:solidFill>
              <a:ln w="12700" cap="flat" cmpd="sng">
                <a:solidFill>
                  <a:srgbClr val="002FA7"/>
                </a:solidFill>
                <a:prstDash val="dash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2994" tIns="31488" rIns="62994" bIns="31488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 sz="1240">
                  <a:solidFill>
                    <a:schemeClr val="lt1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  <p:sp>
            <p:nvSpPr>
              <p:cNvPr id="304" name="Google Shape;304;p15"/>
              <p:cNvSpPr/>
              <p:nvPr/>
            </p:nvSpPr>
            <p:spPr>
              <a:xfrm>
                <a:off x="6052437" y="3305624"/>
                <a:ext cx="375000" cy="346880"/>
              </a:xfrm>
              <a:custGeom>
                <a:avLst/>
                <a:gdLst/>
                <a:ahLst/>
                <a:cxnLst/>
                <a:rect l="l" t="t" r="r" b="b"/>
                <a:pathLst>
                  <a:path w="375000" h="346880" extrusionOk="0">
                    <a:moveTo>
                      <a:pt x="373890" y="194266"/>
                    </a:moveTo>
                    <a:lnTo>
                      <a:pt x="354201" y="133886"/>
                    </a:lnTo>
                    <a:cubicBezTo>
                      <a:pt x="354201" y="133323"/>
                      <a:pt x="354014" y="132761"/>
                      <a:pt x="353826" y="132198"/>
                    </a:cubicBezTo>
                    <a:lnTo>
                      <a:pt x="314261" y="10688"/>
                    </a:lnTo>
                    <a:cubicBezTo>
                      <a:pt x="312198" y="4688"/>
                      <a:pt x="306197" y="0"/>
                      <a:pt x="299259" y="0"/>
                    </a:cubicBezTo>
                    <a:cubicBezTo>
                      <a:pt x="292509" y="0"/>
                      <a:pt x="286508" y="4688"/>
                      <a:pt x="284446" y="10876"/>
                    </a:cubicBezTo>
                    <a:lnTo>
                      <a:pt x="246943" y="126573"/>
                    </a:lnTo>
                    <a:lnTo>
                      <a:pt x="128246" y="126573"/>
                    </a:lnTo>
                    <a:lnTo>
                      <a:pt x="90555" y="10876"/>
                    </a:lnTo>
                    <a:cubicBezTo>
                      <a:pt x="88492" y="4688"/>
                      <a:pt x="82492" y="0"/>
                      <a:pt x="75741" y="0"/>
                    </a:cubicBezTo>
                    <a:lnTo>
                      <a:pt x="75741" y="0"/>
                    </a:lnTo>
                    <a:cubicBezTo>
                      <a:pt x="68803" y="0"/>
                      <a:pt x="62803" y="4688"/>
                      <a:pt x="60740" y="10876"/>
                    </a:cubicBezTo>
                    <a:lnTo>
                      <a:pt x="21175" y="132573"/>
                    </a:lnTo>
                    <a:cubicBezTo>
                      <a:pt x="21175" y="132573"/>
                      <a:pt x="21175" y="132761"/>
                      <a:pt x="21175" y="132761"/>
                    </a:cubicBezTo>
                    <a:lnTo>
                      <a:pt x="1110" y="194266"/>
                    </a:lnTo>
                    <a:cubicBezTo>
                      <a:pt x="-1890" y="203641"/>
                      <a:pt x="1298" y="213767"/>
                      <a:pt x="9361" y="219393"/>
                    </a:cubicBezTo>
                    <a:lnTo>
                      <a:pt x="182250" y="345215"/>
                    </a:lnTo>
                    <a:cubicBezTo>
                      <a:pt x="185438" y="347465"/>
                      <a:pt x="189563" y="347465"/>
                      <a:pt x="192751" y="345028"/>
                    </a:cubicBezTo>
                    <a:lnTo>
                      <a:pt x="365640" y="219393"/>
                    </a:lnTo>
                    <a:cubicBezTo>
                      <a:pt x="373703" y="213767"/>
                      <a:pt x="376891" y="203641"/>
                      <a:pt x="373890" y="194266"/>
                    </a:cubicBezTo>
                    <a:moveTo>
                      <a:pt x="115307" y="144387"/>
                    </a:moveTo>
                    <a:lnTo>
                      <a:pt x="163498" y="292711"/>
                    </a:lnTo>
                    <a:lnTo>
                      <a:pt x="47802" y="144387"/>
                    </a:lnTo>
                    <a:moveTo>
                      <a:pt x="211502" y="292898"/>
                    </a:moveTo>
                    <a:lnTo>
                      <a:pt x="257819" y="150575"/>
                    </a:lnTo>
                    <a:lnTo>
                      <a:pt x="259694" y="144387"/>
                    </a:lnTo>
                    <a:lnTo>
                      <a:pt x="327387" y="144387"/>
                    </a:lnTo>
                    <a:lnTo>
                      <a:pt x="222566" y="278647"/>
                    </a:lnTo>
                    <a:moveTo>
                      <a:pt x="299447" y="22314"/>
                    </a:moveTo>
                    <a:lnTo>
                      <a:pt x="333387" y="126573"/>
                    </a:lnTo>
                    <a:lnTo>
                      <a:pt x="265507" y="126573"/>
                    </a:lnTo>
                    <a:moveTo>
                      <a:pt x="241130" y="144387"/>
                    </a:moveTo>
                    <a:lnTo>
                      <a:pt x="207564" y="247707"/>
                    </a:lnTo>
                    <a:lnTo>
                      <a:pt x="187500" y="309212"/>
                    </a:lnTo>
                    <a:lnTo>
                      <a:pt x="133871" y="144387"/>
                    </a:lnTo>
                    <a:moveTo>
                      <a:pt x="75554" y="22314"/>
                    </a:moveTo>
                    <a:lnTo>
                      <a:pt x="109494" y="126573"/>
                    </a:lnTo>
                    <a:lnTo>
                      <a:pt x="41801" y="126573"/>
                    </a:lnTo>
                    <a:moveTo>
                      <a:pt x="19674" y="205141"/>
                    </a:moveTo>
                    <a:cubicBezTo>
                      <a:pt x="17987" y="203829"/>
                      <a:pt x="17237" y="201579"/>
                      <a:pt x="17987" y="199703"/>
                    </a:cubicBezTo>
                    <a:lnTo>
                      <a:pt x="32800" y="154137"/>
                    </a:lnTo>
                    <a:lnTo>
                      <a:pt x="141934" y="293836"/>
                    </a:lnTo>
                    <a:moveTo>
                      <a:pt x="355326" y="205141"/>
                    </a:moveTo>
                    <a:lnTo>
                      <a:pt x="233254" y="293836"/>
                    </a:lnTo>
                    <a:lnTo>
                      <a:pt x="233629" y="293273"/>
                    </a:lnTo>
                    <a:lnTo>
                      <a:pt x="342200" y="154137"/>
                    </a:lnTo>
                    <a:lnTo>
                      <a:pt x="357014" y="199703"/>
                    </a:lnTo>
                    <a:cubicBezTo>
                      <a:pt x="357764" y="201579"/>
                      <a:pt x="357014" y="203829"/>
                      <a:pt x="355326" y="205141"/>
                    </a:cubicBezTo>
                  </a:path>
                </a:pathLst>
              </a:custGeom>
              <a:solidFill>
                <a:srgbClr val="032481"/>
              </a:solidFill>
              <a:ln>
                <a:noFill/>
              </a:ln>
            </p:spPr>
            <p:txBody>
              <a:bodyPr spcFirstLastPara="1" wrap="square" lIns="62994" tIns="31488" rIns="62994" bIns="31488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SzPts val="2160"/>
                </a:pPr>
                <a:endParaRPr sz="1488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</p:grpSp>
        <p:sp>
          <p:nvSpPr>
            <p:cNvPr id="305" name="Google Shape;305;p15"/>
            <p:cNvSpPr txBox="1"/>
            <p:nvPr/>
          </p:nvSpPr>
          <p:spPr>
            <a:xfrm>
              <a:off x="3242923" y="3944215"/>
              <a:ext cx="1276965" cy="1944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lnSpc>
                  <a:spcPct val="105000"/>
                </a:lnSpc>
                <a:buClr>
                  <a:srgbClr val="000000"/>
                </a:buClr>
                <a:buSzPts val="1200"/>
              </a:pPr>
              <a:r>
                <a:rPr lang="en-US" sz="758" dirty="0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(10.21.109.110)</a:t>
              </a:r>
            </a:p>
            <a:p>
              <a:pPr>
                <a:lnSpc>
                  <a:spcPct val="105000"/>
                </a:lnSpc>
                <a:buSzPts val="1200"/>
              </a:pPr>
              <a:r>
                <a:rPr lang="en-US" altLang="zh-TW" sz="758" dirty="0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(pre-stage branch)</a:t>
              </a:r>
            </a:p>
            <a:p>
              <a:pPr>
                <a:lnSpc>
                  <a:spcPct val="105000"/>
                </a:lnSpc>
                <a:buClr>
                  <a:srgbClr val="000000"/>
                </a:buClr>
                <a:buSzPts val="1200"/>
              </a:pPr>
              <a:endParaRPr sz="758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</p:grpSp>
      <p:cxnSp>
        <p:nvCxnSpPr>
          <p:cNvPr id="306" name="Google Shape;306;p15"/>
          <p:cNvCxnSpPr>
            <a:stCxn id="300" idx="6"/>
            <a:endCxn id="202" idx="2"/>
          </p:cNvCxnSpPr>
          <p:nvPr/>
        </p:nvCxnSpPr>
        <p:spPr>
          <a:xfrm>
            <a:off x="3402428" y="2853604"/>
            <a:ext cx="1044691" cy="1330978"/>
          </a:xfrm>
          <a:prstGeom prst="bentConnector3">
            <a:avLst>
              <a:gd name="adj1" fmla="val 50000"/>
            </a:avLst>
          </a:prstGeom>
          <a:noFill/>
          <a:ln w="12700" cap="flat" cmpd="sng">
            <a:solidFill>
              <a:srgbClr val="00B050"/>
            </a:solidFill>
            <a:prstDash val="solid"/>
            <a:miter lim="800000"/>
            <a:headEnd type="triangle" w="med" len="med"/>
            <a:tailEnd type="none" w="sm" len="sm"/>
          </a:ln>
        </p:spPr>
      </p:cxnSp>
      <p:pic>
        <p:nvPicPr>
          <p:cNvPr id="307" name="Google Shape;307;p1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162118" y="4505427"/>
            <a:ext cx="528976" cy="160655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177;p15"/>
          <p:cNvSpPr/>
          <p:nvPr/>
        </p:nvSpPr>
        <p:spPr>
          <a:xfrm>
            <a:off x="1201959" y="3585838"/>
            <a:ext cx="424868" cy="424868"/>
          </a:xfrm>
          <a:prstGeom prst="ellipse">
            <a:avLst/>
          </a:prstGeom>
          <a:solidFill>
            <a:schemeClr val="lt2"/>
          </a:solidFill>
          <a:ln w="12700" cap="flat" cmpd="sng">
            <a:solidFill>
              <a:srgbClr val="002FA7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62994" tIns="31488" rIns="62994" bIns="31488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endParaRPr sz="124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09" name="Google Shape;177;p15"/>
          <p:cNvSpPr/>
          <p:nvPr/>
        </p:nvSpPr>
        <p:spPr>
          <a:xfrm>
            <a:off x="288861" y="2632489"/>
            <a:ext cx="424868" cy="424868"/>
          </a:xfrm>
          <a:prstGeom prst="ellipse">
            <a:avLst/>
          </a:prstGeom>
          <a:solidFill>
            <a:schemeClr val="lt2"/>
          </a:solidFill>
          <a:ln w="12700" cap="flat" cmpd="sng">
            <a:solidFill>
              <a:srgbClr val="002FA7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62994" tIns="31488" rIns="62994" bIns="31488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endParaRPr sz="124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4903" y="2695147"/>
            <a:ext cx="288768" cy="301894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4890" y="3655704"/>
            <a:ext cx="269079" cy="295331"/>
          </a:xfrm>
          <a:prstGeom prst="rect">
            <a:avLst/>
          </a:prstGeom>
        </p:spPr>
      </p:pic>
      <p:sp>
        <p:nvSpPr>
          <p:cNvPr id="310" name="Google Shape;178;p15"/>
          <p:cNvSpPr txBox="1"/>
          <p:nvPr/>
        </p:nvSpPr>
        <p:spPr>
          <a:xfrm>
            <a:off x="640" y="3073960"/>
            <a:ext cx="1026543" cy="3181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2994" tIns="31488" rIns="62994" bIns="31488" anchor="t" anchorCtr="0">
            <a:spAutoFit/>
          </a:bodyPr>
          <a:lstStyle/>
          <a:p>
            <a:pPr algn="ctr">
              <a:buClr>
                <a:srgbClr val="000000"/>
              </a:buClr>
              <a:buSzPts val="1400"/>
            </a:pPr>
            <a:r>
              <a:rPr lang="en-US" sz="827" b="1" dirty="0" err="1">
                <a:solidFill>
                  <a:srgbClr val="3C3C3C"/>
                </a:solidFill>
                <a:ea typeface="IBM Plex Sans"/>
                <a:cs typeface="IBM Plex Sans"/>
                <a:sym typeface="IBM Plex Sans"/>
              </a:rPr>
              <a:t>Sonatype</a:t>
            </a:r>
            <a:r>
              <a:rPr lang="en-US" sz="827" b="1" dirty="0">
                <a:solidFill>
                  <a:srgbClr val="3C3C3C"/>
                </a:solidFill>
                <a:ea typeface="IBM Plex Sans"/>
                <a:cs typeface="IBM Plex Sans"/>
                <a:sym typeface="IBM Plex Sans"/>
              </a:rPr>
              <a:t/>
            </a:r>
            <a:br>
              <a:rPr lang="en-US" sz="827" b="1" dirty="0">
                <a:solidFill>
                  <a:srgbClr val="3C3C3C"/>
                </a:solidFill>
                <a:ea typeface="IBM Plex Sans"/>
                <a:cs typeface="IBM Plex Sans"/>
                <a:sym typeface="IBM Plex Sans"/>
              </a:rPr>
            </a:br>
            <a:r>
              <a:rPr lang="en-US" altLang="zh-TW" sz="827" b="1" dirty="0">
                <a:solidFill>
                  <a:srgbClr val="3C3C3C"/>
                </a:solidFill>
                <a:ea typeface="IBM Plex Sans"/>
                <a:cs typeface="IBM Plex Sans"/>
                <a:sym typeface="IBM Plex Sans"/>
              </a:rPr>
              <a:t>Firewall</a:t>
            </a:r>
            <a:endParaRPr sz="827" b="1" dirty="0">
              <a:solidFill>
                <a:srgbClr val="3C3C3C"/>
              </a:solidFill>
              <a:ea typeface="IBM Plex Sans"/>
              <a:cs typeface="IBM Plex Sans"/>
              <a:sym typeface="IBM Plex Sans"/>
            </a:endParaRPr>
          </a:p>
        </p:txBody>
      </p:sp>
      <p:sp>
        <p:nvSpPr>
          <p:cNvPr id="311" name="Google Shape;178;p15"/>
          <p:cNvSpPr txBox="1"/>
          <p:nvPr/>
        </p:nvSpPr>
        <p:spPr>
          <a:xfrm>
            <a:off x="892023" y="4018767"/>
            <a:ext cx="1026543" cy="3181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2994" tIns="31488" rIns="62994" bIns="31488" anchor="t" anchorCtr="0">
            <a:spAutoFit/>
          </a:bodyPr>
          <a:lstStyle/>
          <a:p>
            <a:pPr algn="ctr">
              <a:buClr>
                <a:srgbClr val="000000"/>
              </a:buClr>
              <a:buSzPts val="1400"/>
            </a:pPr>
            <a:r>
              <a:rPr lang="en-US" sz="827" b="1" dirty="0" err="1">
                <a:solidFill>
                  <a:srgbClr val="3C3C3C"/>
                </a:solidFill>
                <a:latin typeface="+mj-lt"/>
                <a:ea typeface="IBM Plex Sans"/>
                <a:cs typeface="IBM Plex Sans"/>
                <a:sym typeface="IBM Plex Sans"/>
              </a:rPr>
              <a:t>Sonatype</a:t>
            </a:r>
            <a:r>
              <a:rPr lang="en-US" sz="827" b="1" dirty="0">
                <a:solidFill>
                  <a:srgbClr val="3C3C3C"/>
                </a:solidFill>
                <a:latin typeface="IBM Plex Sans"/>
                <a:ea typeface="IBM Plex Sans"/>
                <a:cs typeface="IBM Plex Sans"/>
                <a:sym typeface="IBM Plex Sans"/>
              </a:rPr>
              <a:t/>
            </a:r>
            <a:br>
              <a:rPr lang="en-US" sz="827" b="1" dirty="0">
                <a:solidFill>
                  <a:srgbClr val="3C3C3C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lang="zh-TW" altLang="en-US" sz="827" b="1" dirty="0">
                <a:solidFill>
                  <a:srgbClr val="3C3C3C"/>
                </a:solidFill>
                <a:latin typeface="IBM Plex Sans"/>
                <a:ea typeface="IBM Plex Sans"/>
                <a:cs typeface="IBM Plex Sans"/>
                <a:sym typeface="IBM Plex Sans"/>
              </a:rPr>
              <a:t>掃描第三方套件</a:t>
            </a:r>
            <a:endParaRPr sz="827" b="1" dirty="0">
              <a:solidFill>
                <a:srgbClr val="3C3C3C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22" name="肘形接點 21"/>
          <p:cNvCxnSpPr>
            <a:stCxn id="166" idx="2"/>
            <a:endCxn id="308" idx="6"/>
          </p:cNvCxnSpPr>
          <p:nvPr/>
        </p:nvCxnSpPr>
        <p:spPr>
          <a:xfrm rot="10800000">
            <a:off x="1626827" y="3798272"/>
            <a:ext cx="1196603" cy="386305"/>
          </a:xfrm>
          <a:prstGeom prst="bentConnector3">
            <a:avLst>
              <a:gd name="adj1" fmla="val 48773"/>
            </a:avLst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肘形接點 34"/>
          <p:cNvCxnSpPr>
            <a:endCxn id="166" idx="1"/>
          </p:cNvCxnSpPr>
          <p:nvPr/>
        </p:nvCxnSpPr>
        <p:spPr>
          <a:xfrm>
            <a:off x="1779686" y="3664946"/>
            <a:ext cx="1105965" cy="369418"/>
          </a:xfrm>
          <a:prstGeom prst="bentConnector2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單箭頭接點 36"/>
          <p:cNvCxnSpPr>
            <a:stCxn id="194" idx="2"/>
            <a:endCxn id="309" idx="6"/>
          </p:cNvCxnSpPr>
          <p:nvPr/>
        </p:nvCxnSpPr>
        <p:spPr>
          <a:xfrm flipH="1">
            <a:off x="713729" y="2844923"/>
            <a:ext cx="357522" cy="0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圖片 3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7015" y="1720732"/>
            <a:ext cx="785008" cy="649884"/>
          </a:xfrm>
          <a:prstGeom prst="rect">
            <a:avLst/>
          </a:prstGeom>
        </p:spPr>
      </p:pic>
      <p:cxnSp>
        <p:nvCxnSpPr>
          <p:cNvPr id="43" name="肘形接點 42"/>
          <p:cNvCxnSpPr>
            <a:stCxn id="39" idx="2"/>
            <a:endCxn id="309" idx="0"/>
          </p:cNvCxnSpPr>
          <p:nvPr/>
        </p:nvCxnSpPr>
        <p:spPr>
          <a:xfrm rot="16200000" flipH="1">
            <a:off x="369471" y="2500663"/>
            <a:ext cx="261873" cy="1776"/>
          </a:xfrm>
          <a:prstGeom prst="bentConnector3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肘形接點 60"/>
          <p:cNvCxnSpPr>
            <a:endCxn id="194" idx="5"/>
          </p:cNvCxnSpPr>
          <p:nvPr/>
        </p:nvCxnSpPr>
        <p:spPr>
          <a:xfrm rot="16200000" flipV="1">
            <a:off x="1302509" y="3126527"/>
            <a:ext cx="743401" cy="480620"/>
          </a:xfrm>
          <a:prstGeom prst="bentConnector3">
            <a:avLst>
              <a:gd name="adj1" fmla="val 99721"/>
            </a:avLst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肘形接點 130"/>
          <p:cNvCxnSpPr>
            <a:stCxn id="187" idx="3"/>
          </p:cNvCxnSpPr>
          <p:nvPr/>
        </p:nvCxnSpPr>
        <p:spPr>
          <a:xfrm rot="5400000" flipH="1">
            <a:off x="3827602" y="1830063"/>
            <a:ext cx="5449" cy="3831615"/>
          </a:xfrm>
          <a:prstGeom prst="bentConnector4">
            <a:avLst>
              <a:gd name="adj1" fmla="val 115615"/>
              <a:gd name="adj2" fmla="val 39411"/>
            </a:avLst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5258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1345;p45"/>
          <p:cNvSpPr/>
          <p:nvPr/>
        </p:nvSpPr>
        <p:spPr>
          <a:xfrm>
            <a:off x="257760" y="193680"/>
            <a:ext cx="9008640" cy="579960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r>
              <a:rPr lang="en-US" altLang="zh-TW" sz="3600" spc="-1" dirty="0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DevOps </a:t>
            </a:r>
            <a:r>
              <a:rPr lang="zh-TW" altLang="en-US" sz="3600" spc="-1" dirty="0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整合</a:t>
            </a:r>
            <a:r>
              <a:rPr lang="zh-TW" altLang="en-US" sz="3600" spc="-1" dirty="0" smtClean="0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應用</a:t>
            </a:r>
            <a:r>
              <a:rPr lang="en-US" altLang="zh-TW" sz="3600" spc="-1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sz="3600" strike="noStrike" spc="-1" dirty="0" smtClean="0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– </a:t>
            </a:r>
            <a:r>
              <a:rPr lang="en-US" sz="3600" strike="noStrike" spc="-1" dirty="0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CICD </a:t>
            </a:r>
            <a:r>
              <a:rPr lang="zh-TW" sz="3600" strike="noStrike" spc="-1" dirty="0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整體</a:t>
            </a:r>
            <a:r>
              <a:rPr lang="zh-TW" sz="3600" strike="noStrike" spc="-1" dirty="0" smtClean="0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架構</a:t>
            </a:r>
            <a:endParaRPr lang="en-US" sz="3600" strike="noStrike" spc="-1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圓角矩形 1"/>
          <p:cNvSpPr/>
          <p:nvPr/>
        </p:nvSpPr>
        <p:spPr>
          <a:xfrm>
            <a:off x="46186" y="858981"/>
            <a:ext cx="9945237" cy="5227783"/>
          </a:xfrm>
          <a:prstGeom prst="roundRect">
            <a:avLst/>
          </a:prstGeom>
          <a:solidFill>
            <a:schemeClr val="bg1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Google Shape;133;p15"/>
          <p:cNvSpPr/>
          <p:nvPr/>
        </p:nvSpPr>
        <p:spPr>
          <a:xfrm>
            <a:off x="8562526" y="1457691"/>
            <a:ext cx="1147712" cy="771272"/>
          </a:xfrm>
          <a:prstGeom prst="rect">
            <a:avLst/>
          </a:prstGeom>
          <a:solidFill>
            <a:srgbClr val="F2F2F2"/>
          </a:solidFill>
          <a:ln w="12700" cap="flat" cmpd="sng">
            <a:solidFill>
              <a:srgbClr val="002FA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2994" tIns="31488" rIns="62994" bIns="31488" anchor="ctr" anchorCtr="0">
            <a:noAutofit/>
          </a:bodyPr>
          <a:lstStyle/>
          <a:p>
            <a:pPr algn="ctr">
              <a:buClr>
                <a:srgbClr val="000000"/>
              </a:buClr>
              <a:buSzPts val="800"/>
            </a:pPr>
            <a:endParaRPr sz="551">
              <a:solidFill>
                <a:schemeClr val="lt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IBM Plex Sans"/>
              <a:sym typeface="IBM Plex Sans"/>
            </a:endParaRPr>
          </a:p>
        </p:txBody>
      </p:sp>
      <p:sp>
        <p:nvSpPr>
          <p:cNvPr id="6" name="Google Shape;137;p15"/>
          <p:cNvSpPr txBox="1"/>
          <p:nvPr/>
        </p:nvSpPr>
        <p:spPr>
          <a:xfrm>
            <a:off x="9115628" y="3526182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05000"/>
              </a:lnSpc>
              <a:buClr>
                <a:srgbClr val="000000"/>
              </a:buClr>
              <a:buSzPts val="2000"/>
            </a:pPr>
            <a:endParaRPr sz="1378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IBM Plex Sans"/>
              <a:sym typeface="IBM Plex Sans"/>
            </a:endParaRPr>
          </a:p>
        </p:txBody>
      </p:sp>
      <p:sp>
        <p:nvSpPr>
          <p:cNvPr id="7" name="Google Shape;138;p15"/>
          <p:cNvSpPr/>
          <p:nvPr/>
        </p:nvSpPr>
        <p:spPr>
          <a:xfrm>
            <a:off x="897749" y="1452584"/>
            <a:ext cx="7587917" cy="595665"/>
          </a:xfrm>
          <a:prstGeom prst="rect">
            <a:avLst/>
          </a:prstGeom>
          <a:solidFill>
            <a:srgbClr val="F2F2F2"/>
          </a:solidFill>
          <a:ln w="12700" cap="flat" cmpd="sng">
            <a:solidFill>
              <a:srgbClr val="002FA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2994" tIns="31488" rIns="62994" bIns="31488" anchor="ctr" anchorCtr="0">
            <a:noAutofit/>
          </a:bodyPr>
          <a:lstStyle/>
          <a:p>
            <a:pPr algn="ctr">
              <a:buClr>
                <a:srgbClr val="000000"/>
              </a:buClr>
              <a:buSzPts val="800"/>
            </a:pPr>
            <a:endParaRPr sz="551">
              <a:solidFill>
                <a:schemeClr val="lt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IBM Plex Sans"/>
              <a:sym typeface="IBM Plex Sans"/>
            </a:endParaRPr>
          </a:p>
        </p:txBody>
      </p:sp>
      <p:sp>
        <p:nvSpPr>
          <p:cNvPr id="8" name="Google Shape;139;p15"/>
          <p:cNvSpPr txBox="1"/>
          <p:nvPr/>
        </p:nvSpPr>
        <p:spPr>
          <a:xfrm>
            <a:off x="897749" y="1454874"/>
            <a:ext cx="866083" cy="212093"/>
          </a:xfrm>
          <a:prstGeom prst="rect">
            <a:avLst/>
          </a:prstGeom>
          <a:solidFill>
            <a:srgbClr val="002FA7"/>
          </a:solidFill>
          <a:ln>
            <a:noFill/>
          </a:ln>
        </p:spPr>
        <p:txBody>
          <a:bodyPr spcFirstLastPara="1" wrap="square" lIns="62994" tIns="31488" rIns="62994" bIns="31488" anchor="t" anchorCtr="0">
            <a:spAutoFit/>
          </a:bodyPr>
          <a:lstStyle/>
          <a:p>
            <a:pPr algn="ctr">
              <a:buClr>
                <a:srgbClr val="000000"/>
              </a:buClr>
              <a:buSzPts val="1400"/>
            </a:pPr>
            <a:r>
              <a:rPr lang="en-US" sz="965" b="1" dirty="0" err="1">
                <a:solidFill>
                  <a:schemeClr val="l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IBM Plex Sans"/>
                <a:sym typeface="IBM Plex Sans"/>
              </a:rPr>
              <a:t>一般OA網段</a:t>
            </a:r>
            <a:endParaRPr sz="965" b="1" dirty="0">
              <a:solidFill>
                <a:schemeClr val="lt2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IBM Plex Sans"/>
              <a:sym typeface="IBM Plex Sans"/>
            </a:endParaRPr>
          </a:p>
        </p:txBody>
      </p:sp>
      <p:sp>
        <p:nvSpPr>
          <p:cNvPr id="9" name="Google Shape;140;p15"/>
          <p:cNvSpPr/>
          <p:nvPr/>
        </p:nvSpPr>
        <p:spPr>
          <a:xfrm>
            <a:off x="1036770" y="1725580"/>
            <a:ext cx="368748" cy="290824"/>
          </a:xfrm>
          <a:custGeom>
            <a:avLst/>
            <a:gdLst/>
            <a:ahLst/>
            <a:cxnLst/>
            <a:rect l="l" t="t" r="r" b="b"/>
            <a:pathLst>
              <a:path w="112" h="88" extrusionOk="0">
                <a:moveTo>
                  <a:pt x="88" y="70"/>
                </a:moveTo>
                <a:cubicBezTo>
                  <a:pt x="88" y="80"/>
                  <a:pt x="80" y="88"/>
                  <a:pt x="70" y="88"/>
                </a:cubicBezTo>
                <a:cubicBezTo>
                  <a:pt x="18" y="88"/>
                  <a:pt x="18" y="88"/>
                  <a:pt x="18" y="88"/>
                </a:cubicBezTo>
                <a:cubicBezTo>
                  <a:pt x="8" y="88"/>
                  <a:pt x="0" y="80"/>
                  <a:pt x="0" y="70"/>
                </a:cubicBezTo>
                <a:cubicBezTo>
                  <a:pt x="0" y="18"/>
                  <a:pt x="0" y="18"/>
                  <a:pt x="0" y="18"/>
                </a:cubicBezTo>
                <a:cubicBezTo>
                  <a:pt x="0" y="8"/>
                  <a:pt x="8" y="0"/>
                  <a:pt x="18" y="0"/>
                </a:cubicBezTo>
                <a:cubicBezTo>
                  <a:pt x="70" y="0"/>
                  <a:pt x="70" y="0"/>
                  <a:pt x="70" y="0"/>
                </a:cubicBezTo>
                <a:cubicBezTo>
                  <a:pt x="73" y="0"/>
                  <a:pt x="75" y="1"/>
                  <a:pt x="78" y="2"/>
                </a:cubicBezTo>
                <a:cubicBezTo>
                  <a:pt x="78" y="2"/>
                  <a:pt x="79" y="2"/>
                  <a:pt x="79" y="3"/>
                </a:cubicBezTo>
                <a:cubicBezTo>
                  <a:pt x="79" y="4"/>
                  <a:pt x="79" y="4"/>
                  <a:pt x="78" y="5"/>
                </a:cubicBezTo>
                <a:cubicBezTo>
                  <a:pt x="75" y="8"/>
                  <a:pt x="75" y="8"/>
                  <a:pt x="75" y="8"/>
                </a:cubicBezTo>
                <a:cubicBezTo>
                  <a:pt x="75" y="9"/>
                  <a:pt x="74" y="9"/>
                  <a:pt x="73" y="8"/>
                </a:cubicBezTo>
                <a:cubicBezTo>
                  <a:pt x="72" y="8"/>
                  <a:pt x="71" y="8"/>
                  <a:pt x="70" y="8"/>
                </a:cubicBezTo>
                <a:cubicBezTo>
                  <a:pt x="18" y="8"/>
                  <a:pt x="18" y="8"/>
                  <a:pt x="18" y="8"/>
                </a:cubicBezTo>
                <a:cubicBezTo>
                  <a:pt x="13" y="8"/>
                  <a:pt x="8" y="13"/>
                  <a:pt x="8" y="18"/>
                </a:cubicBezTo>
                <a:cubicBezTo>
                  <a:pt x="8" y="70"/>
                  <a:pt x="8" y="70"/>
                  <a:pt x="8" y="70"/>
                </a:cubicBezTo>
                <a:cubicBezTo>
                  <a:pt x="8" y="76"/>
                  <a:pt x="13" y="80"/>
                  <a:pt x="18" y="80"/>
                </a:cubicBezTo>
                <a:cubicBezTo>
                  <a:pt x="70" y="80"/>
                  <a:pt x="70" y="80"/>
                  <a:pt x="70" y="80"/>
                </a:cubicBezTo>
                <a:cubicBezTo>
                  <a:pt x="76" y="80"/>
                  <a:pt x="80" y="76"/>
                  <a:pt x="80" y="70"/>
                </a:cubicBezTo>
                <a:cubicBezTo>
                  <a:pt x="80" y="62"/>
                  <a:pt x="80" y="62"/>
                  <a:pt x="80" y="62"/>
                </a:cubicBezTo>
                <a:cubicBezTo>
                  <a:pt x="80" y="62"/>
                  <a:pt x="81" y="61"/>
                  <a:pt x="81" y="61"/>
                </a:cubicBezTo>
                <a:cubicBezTo>
                  <a:pt x="85" y="57"/>
                  <a:pt x="85" y="57"/>
                  <a:pt x="85" y="57"/>
                </a:cubicBezTo>
                <a:cubicBezTo>
                  <a:pt x="86" y="56"/>
                  <a:pt x="86" y="56"/>
                  <a:pt x="87" y="56"/>
                </a:cubicBezTo>
                <a:cubicBezTo>
                  <a:pt x="88" y="57"/>
                  <a:pt x="88" y="57"/>
                  <a:pt x="88" y="58"/>
                </a:cubicBezTo>
                <a:lnTo>
                  <a:pt x="88" y="70"/>
                </a:lnTo>
                <a:close/>
                <a:moveTo>
                  <a:pt x="100" y="30"/>
                </a:moveTo>
                <a:cubicBezTo>
                  <a:pt x="58" y="72"/>
                  <a:pt x="58" y="72"/>
                  <a:pt x="58" y="72"/>
                </a:cubicBezTo>
                <a:cubicBezTo>
                  <a:pt x="40" y="72"/>
                  <a:pt x="40" y="72"/>
                  <a:pt x="40" y="72"/>
                </a:cubicBezTo>
                <a:cubicBezTo>
                  <a:pt x="40" y="54"/>
                  <a:pt x="40" y="54"/>
                  <a:pt x="40" y="54"/>
                </a:cubicBezTo>
                <a:cubicBezTo>
                  <a:pt x="82" y="12"/>
                  <a:pt x="82" y="12"/>
                  <a:pt x="82" y="12"/>
                </a:cubicBezTo>
                <a:lnTo>
                  <a:pt x="100" y="30"/>
                </a:lnTo>
                <a:close/>
                <a:moveTo>
                  <a:pt x="63" y="59"/>
                </a:moveTo>
                <a:cubicBezTo>
                  <a:pt x="54" y="49"/>
                  <a:pt x="54" y="49"/>
                  <a:pt x="54" y="49"/>
                </a:cubicBezTo>
                <a:cubicBezTo>
                  <a:pt x="46" y="57"/>
                  <a:pt x="46" y="57"/>
                  <a:pt x="46" y="57"/>
                </a:cubicBezTo>
                <a:cubicBezTo>
                  <a:pt x="46" y="60"/>
                  <a:pt x="46" y="60"/>
                  <a:pt x="46" y="60"/>
                </a:cubicBezTo>
                <a:cubicBezTo>
                  <a:pt x="52" y="60"/>
                  <a:pt x="52" y="60"/>
                  <a:pt x="52" y="60"/>
                </a:cubicBezTo>
                <a:cubicBezTo>
                  <a:pt x="52" y="66"/>
                  <a:pt x="52" y="66"/>
                  <a:pt x="52" y="66"/>
                </a:cubicBezTo>
                <a:cubicBezTo>
                  <a:pt x="56" y="66"/>
                  <a:pt x="56" y="66"/>
                  <a:pt x="56" y="66"/>
                </a:cubicBezTo>
                <a:lnTo>
                  <a:pt x="63" y="59"/>
                </a:lnTo>
                <a:close/>
                <a:moveTo>
                  <a:pt x="81" y="21"/>
                </a:moveTo>
                <a:cubicBezTo>
                  <a:pt x="59" y="43"/>
                  <a:pt x="59" y="43"/>
                  <a:pt x="59" y="43"/>
                </a:cubicBezTo>
                <a:cubicBezTo>
                  <a:pt x="59" y="44"/>
                  <a:pt x="59" y="45"/>
                  <a:pt x="59" y="45"/>
                </a:cubicBezTo>
                <a:cubicBezTo>
                  <a:pt x="60" y="46"/>
                  <a:pt x="61" y="46"/>
                  <a:pt x="61" y="45"/>
                </a:cubicBezTo>
                <a:cubicBezTo>
                  <a:pt x="83" y="23"/>
                  <a:pt x="83" y="23"/>
                  <a:pt x="83" y="23"/>
                </a:cubicBezTo>
                <a:cubicBezTo>
                  <a:pt x="84" y="23"/>
                  <a:pt x="84" y="22"/>
                  <a:pt x="83" y="21"/>
                </a:cubicBezTo>
                <a:cubicBezTo>
                  <a:pt x="83" y="21"/>
                  <a:pt x="82" y="21"/>
                  <a:pt x="81" y="21"/>
                </a:cubicBezTo>
                <a:close/>
                <a:moveTo>
                  <a:pt x="104" y="26"/>
                </a:moveTo>
                <a:cubicBezTo>
                  <a:pt x="86" y="8"/>
                  <a:pt x="86" y="8"/>
                  <a:pt x="86" y="8"/>
                </a:cubicBezTo>
                <a:cubicBezTo>
                  <a:pt x="92" y="2"/>
                  <a:pt x="92" y="2"/>
                  <a:pt x="92" y="2"/>
                </a:cubicBezTo>
                <a:cubicBezTo>
                  <a:pt x="94" y="0"/>
                  <a:pt x="98" y="0"/>
                  <a:pt x="101" y="2"/>
                </a:cubicBezTo>
                <a:cubicBezTo>
                  <a:pt x="110" y="12"/>
                  <a:pt x="110" y="12"/>
                  <a:pt x="110" y="12"/>
                </a:cubicBezTo>
                <a:cubicBezTo>
                  <a:pt x="112" y="14"/>
                  <a:pt x="112" y="18"/>
                  <a:pt x="110" y="20"/>
                </a:cubicBezTo>
                <a:lnTo>
                  <a:pt x="104" y="26"/>
                </a:lnTo>
                <a:close/>
              </a:path>
            </a:pathLst>
          </a:custGeom>
          <a:solidFill>
            <a:srgbClr val="797979"/>
          </a:solidFill>
          <a:ln>
            <a:noFill/>
          </a:ln>
        </p:spPr>
        <p:txBody>
          <a:bodyPr spcFirstLastPara="1" wrap="square" lIns="62994" tIns="31488" rIns="62994" bIns="31488" anchor="t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endParaRPr sz="124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IBM Plex Sans"/>
              <a:sym typeface="IBM Plex Sans"/>
            </a:endParaRPr>
          </a:p>
        </p:txBody>
      </p:sp>
      <p:sp>
        <p:nvSpPr>
          <p:cNvPr id="10" name="Google Shape;141;p15"/>
          <p:cNvSpPr txBox="1"/>
          <p:nvPr/>
        </p:nvSpPr>
        <p:spPr>
          <a:xfrm>
            <a:off x="1429337" y="1692141"/>
            <a:ext cx="622578" cy="360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2994" tIns="31488" rIns="62994" bIns="31488" anchor="t" anchorCtr="0">
            <a:spAutoFit/>
          </a:bodyPr>
          <a:lstStyle/>
          <a:p>
            <a:pPr>
              <a:buClr>
                <a:srgbClr val="000000"/>
              </a:buClr>
              <a:buSzPts val="1400"/>
            </a:pPr>
            <a:r>
              <a:rPr lang="en-US" sz="965" b="1" dirty="0" err="1">
                <a:solidFill>
                  <a:srgbClr val="3C3C3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IBM Plex Sans"/>
                <a:sym typeface="IBM Plex Sans"/>
              </a:rPr>
              <a:t>換版變更</a:t>
            </a:r>
            <a:endParaRPr sz="965" b="1" dirty="0">
              <a:solidFill>
                <a:srgbClr val="3C3C3C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IBM Plex Sans"/>
              <a:sym typeface="IBM Plex Sans"/>
            </a:endParaRPr>
          </a:p>
          <a:p>
            <a:pPr>
              <a:buClr>
                <a:srgbClr val="000000"/>
              </a:buClr>
              <a:buSzPts val="1400"/>
            </a:pPr>
            <a:r>
              <a:rPr lang="en-US" sz="965" b="1" dirty="0" err="1">
                <a:solidFill>
                  <a:srgbClr val="3C3C3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IBM Plex Sans"/>
                <a:sym typeface="IBM Plex Sans"/>
              </a:rPr>
              <a:t>系統流程</a:t>
            </a:r>
            <a:endParaRPr sz="965" b="1" dirty="0">
              <a:solidFill>
                <a:srgbClr val="3C3C3C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IBM Plex Sans"/>
              <a:sym typeface="IBM Plex Sans"/>
            </a:endParaRPr>
          </a:p>
        </p:txBody>
      </p:sp>
      <p:sp>
        <p:nvSpPr>
          <p:cNvPr id="11" name="Google Shape;142;p15"/>
          <p:cNvSpPr txBox="1"/>
          <p:nvPr/>
        </p:nvSpPr>
        <p:spPr>
          <a:xfrm>
            <a:off x="2692761" y="1611342"/>
            <a:ext cx="967881" cy="360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2994" tIns="31488" rIns="62994" bIns="31488" anchor="t" anchorCtr="0">
            <a:spAutoFit/>
          </a:bodyPr>
          <a:lstStyle/>
          <a:p>
            <a:pPr algn="ctr">
              <a:buClr>
                <a:srgbClr val="000000"/>
              </a:buClr>
              <a:buSzPts val="1400"/>
            </a:pPr>
            <a:r>
              <a:rPr lang="en-US" sz="965" b="1" dirty="0">
                <a:solidFill>
                  <a:srgbClr val="262626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IBM Plex Sans"/>
                <a:sym typeface="IBM Plex Sans"/>
              </a:rPr>
              <a:t>Developer</a:t>
            </a:r>
            <a:endParaRPr sz="965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  <a:p>
            <a:pPr algn="ctr">
              <a:buClr>
                <a:srgbClr val="000000"/>
              </a:buClr>
              <a:buSzPts val="1400"/>
            </a:pPr>
            <a:r>
              <a:rPr lang="en-US" sz="965" b="1" dirty="0">
                <a:solidFill>
                  <a:srgbClr val="262626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IBM Plex Sans"/>
                <a:sym typeface="IBM Plex Sans"/>
              </a:rPr>
              <a:t>(</a:t>
            </a:r>
            <a:r>
              <a:rPr lang="en-US" sz="965" b="1" dirty="0" err="1">
                <a:solidFill>
                  <a:srgbClr val="262626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IBM Plex Sans"/>
                <a:sym typeface="IBM Plex Sans"/>
              </a:rPr>
              <a:t>研發處人員</a:t>
            </a:r>
            <a:r>
              <a:rPr lang="en-US" sz="965" b="1" dirty="0">
                <a:solidFill>
                  <a:srgbClr val="262626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IBM Plex Sans"/>
                <a:sym typeface="IBM Plex Sans"/>
              </a:rPr>
              <a:t>)</a:t>
            </a:r>
            <a:endParaRPr sz="965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</p:txBody>
      </p:sp>
      <p:sp>
        <p:nvSpPr>
          <p:cNvPr id="12" name="Google Shape;143;p15"/>
          <p:cNvSpPr txBox="1"/>
          <p:nvPr/>
        </p:nvSpPr>
        <p:spPr>
          <a:xfrm>
            <a:off x="4401018" y="1725645"/>
            <a:ext cx="922812" cy="2120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2994" tIns="31488" rIns="62994" bIns="31488" anchor="t" anchorCtr="0">
            <a:spAutoFit/>
          </a:bodyPr>
          <a:lstStyle/>
          <a:p>
            <a:pPr algn="ctr">
              <a:buClr>
                <a:srgbClr val="000000"/>
              </a:buClr>
              <a:buSzPts val="1400"/>
            </a:pPr>
            <a:r>
              <a:rPr lang="en-US" sz="965" b="1">
                <a:solidFill>
                  <a:srgbClr val="3C3C3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IBM Plex Sans"/>
                <a:sym typeface="IBM Plex Sans"/>
              </a:rPr>
              <a:t>驗收人員</a:t>
            </a:r>
            <a:endParaRPr sz="965" b="1">
              <a:solidFill>
                <a:srgbClr val="3C3C3C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IBM Plex Sans"/>
              <a:sym typeface="IBM Plex Sans"/>
            </a:endParaRPr>
          </a:p>
        </p:txBody>
      </p:sp>
      <p:sp>
        <p:nvSpPr>
          <p:cNvPr id="13" name="Google Shape;144;p15"/>
          <p:cNvSpPr txBox="1"/>
          <p:nvPr/>
        </p:nvSpPr>
        <p:spPr>
          <a:xfrm>
            <a:off x="5197822" y="1674346"/>
            <a:ext cx="922812" cy="360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2994" tIns="31488" rIns="62994" bIns="31488" anchor="t" anchorCtr="0">
            <a:spAutoFit/>
          </a:bodyPr>
          <a:lstStyle/>
          <a:p>
            <a:pPr algn="ctr">
              <a:buClr>
                <a:srgbClr val="000000"/>
              </a:buClr>
              <a:buSzPts val="1400"/>
            </a:pPr>
            <a:r>
              <a:rPr lang="en-US" sz="965" b="1">
                <a:solidFill>
                  <a:srgbClr val="262626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IBM Plex Sans"/>
                <a:sym typeface="IBM Plex Sans"/>
              </a:rPr>
              <a:t>Auditing</a:t>
            </a:r>
            <a:endParaRPr sz="965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  <a:p>
            <a:pPr algn="ctr">
              <a:buClr>
                <a:srgbClr val="000000"/>
              </a:buClr>
              <a:buSzPts val="1400"/>
            </a:pPr>
            <a:r>
              <a:rPr lang="en-US" sz="965" b="1">
                <a:solidFill>
                  <a:srgbClr val="262626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IBM Plex Sans"/>
                <a:sym typeface="IBM Plex Sans"/>
              </a:rPr>
              <a:t>(資管人員)</a:t>
            </a:r>
            <a:endParaRPr sz="965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</p:txBody>
      </p:sp>
      <p:sp>
        <p:nvSpPr>
          <p:cNvPr id="14" name="Google Shape;145;p15"/>
          <p:cNvSpPr/>
          <p:nvPr/>
        </p:nvSpPr>
        <p:spPr>
          <a:xfrm>
            <a:off x="897749" y="2091225"/>
            <a:ext cx="2852539" cy="3646873"/>
          </a:xfrm>
          <a:prstGeom prst="rect">
            <a:avLst/>
          </a:prstGeom>
          <a:solidFill>
            <a:srgbClr val="F2F2F2"/>
          </a:solidFill>
          <a:ln w="12700" cap="flat" cmpd="sng">
            <a:solidFill>
              <a:srgbClr val="002FA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2994" tIns="31488" rIns="62994" bIns="31488" anchor="ctr" anchorCtr="0">
            <a:noAutofit/>
          </a:bodyPr>
          <a:lstStyle/>
          <a:p>
            <a:pPr algn="ctr">
              <a:buClr>
                <a:srgbClr val="000000"/>
              </a:buClr>
              <a:buSzPts val="800"/>
            </a:pPr>
            <a:endParaRPr sz="551">
              <a:solidFill>
                <a:schemeClr val="lt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IBM Plex Sans"/>
              <a:sym typeface="IBM Plex Sans"/>
            </a:endParaRPr>
          </a:p>
        </p:txBody>
      </p:sp>
      <p:sp>
        <p:nvSpPr>
          <p:cNvPr id="15" name="Google Shape;146;p15"/>
          <p:cNvSpPr txBox="1"/>
          <p:nvPr/>
        </p:nvSpPr>
        <p:spPr>
          <a:xfrm>
            <a:off x="901045" y="2089886"/>
            <a:ext cx="687036" cy="212093"/>
          </a:xfrm>
          <a:prstGeom prst="rect">
            <a:avLst/>
          </a:prstGeom>
          <a:solidFill>
            <a:srgbClr val="002FA7"/>
          </a:solidFill>
          <a:ln>
            <a:noFill/>
          </a:ln>
        </p:spPr>
        <p:txBody>
          <a:bodyPr spcFirstLastPara="1" wrap="square" lIns="62994" tIns="31488" rIns="62994" bIns="31488" anchor="t" anchorCtr="0">
            <a:spAutoFit/>
          </a:bodyPr>
          <a:lstStyle/>
          <a:p>
            <a:pPr algn="ctr">
              <a:buClr>
                <a:srgbClr val="000000"/>
              </a:buClr>
              <a:buSzPts val="1400"/>
            </a:pPr>
            <a:r>
              <a:rPr lang="en-US" sz="965" b="1">
                <a:solidFill>
                  <a:schemeClr val="l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IBM Plex Sans"/>
                <a:sym typeface="IBM Plex Sans"/>
              </a:rPr>
              <a:t>DEV網段</a:t>
            </a:r>
            <a:endParaRPr sz="965" b="1">
              <a:solidFill>
                <a:schemeClr val="lt2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IBM Plex Sans"/>
              <a:sym typeface="IBM Plex Sans"/>
            </a:endParaRPr>
          </a:p>
        </p:txBody>
      </p:sp>
      <p:sp>
        <p:nvSpPr>
          <p:cNvPr id="16" name="Google Shape;147;p15"/>
          <p:cNvSpPr/>
          <p:nvPr/>
        </p:nvSpPr>
        <p:spPr>
          <a:xfrm>
            <a:off x="3803900" y="2091225"/>
            <a:ext cx="2852539" cy="3646873"/>
          </a:xfrm>
          <a:prstGeom prst="rect">
            <a:avLst/>
          </a:prstGeom>
          <a:solidFill>
            <a:srgbClr val="F2F2F2"/>
          </a:solidFill>
          <a:ln w="12700" cap="flat" cmpd="sng">
            <a:solidFill>
              <a:srgbClr val="002FA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2994" tIns="31488" rIns="62994" bIns="31488" anchor="ctr" anchorCtr="0">
            <a:noAutofit/>
          </a:bodyPr>
          <a:lstStyle/>
          <a:p>
            <a:pPr algn="ctr">
              <a:buClr>
                <a:srgbClr val="000000"/>
              </a:buClr>
              <a:buSzPts val="800"/>
            </a:pPr>
            <a:endParaRPr sz="551">
              <a:solidFill>
                <a:schemeClr val="lt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IBM Plex Sans"/>
              <a:sym typeface="IBM Plex Sans"/>
            </a:endParaRPr>
          </a:p>
        </p:txBody>
      </p:sp>
      <p:sp>
        <p:nvSpPr>
          <p:cNvPr id="17" name="Google Shape;148;p15"/>
          <p:cNvSpPr txBox="1"/>
          <p:nvPr/>
        </p:nvSpPr>
        <p:spPr>
          <a:xfrm>
            <a:off x="3800133" y="2081714"/>
            <a:ext cx="769104" cy="212093"/>
          </a:xfrm>
          <a:prstGeom prst="rect">
            <a:avLst/>
          </a:prstGeom>
          <a:solidFill>
            <a:srgbClr val="002FA7"/>
          </a:solidFill>
          <a:ln>
            <a:noFill/>
          </a:ln>
        </p:spPr>
        <p:txBody>
          <a:bodyPr spcFirstLastPara="1" wrap="square" lIns="62994" tIns="31488" rIns="62994" bIns="31488" anchor="t" anchorCtr="0">
            <a:spAutoFit/>
          </a:bodyPr>
          <a:lstStyle/>
          <a:p>
            <a:pPr algn="ctr">
              <a:buClr>
                <a:srgbClr val="000000"/>
              </a:buClr>
              <a:buSzPts val="1400"/>
            </a:pPr>
            <a:r>
              <a:rPr lang="en-US" sz="965" b="1">
                <a:solidFill>
                  <a:schemeClr val="l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IBM Plex Sans"/>
                <a:sym typeface="IBM Plex Sans"/>
              </a:rPr>
              <a:t>Stage網段</a:t>
            </a:r>
            <a:endParaRPr sz="965" b="1">
              <a:solidFill>
                <a:schemeClr val="lt2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IBM Plex Sans"/>
              <a:sym typeface="IBM Plex Sans"/>
            </a:endParaRPr>
          </a:p>
        </p:txBody>
      </p:sp>
      <p:sp>
        <p:nvSpPr>
          <p:cNvPr id="18" name="Google Shape;149;p15"/>
          <p:cNvSpPr/>
          <p:nvPr/>
        </p:nvSpPr>
        <p:spPr>
          <a:xfrm>
            <a:off x="6714993" y="2091225"/>
            <a:ext cx="1770672" cy="3646873"/>
          </a:xfrm>
          <a:prstGeom prst="rect">
            <a:avLst/>
          </a:prstGeom>
          <a:solidFill>
            <a:srgbClr val="F2F2F2"/>
          </a:solidFill>
          <a:ln w="12700" cap="flat" cmpd="sng">
            <a:solidFill>
              <a:srgbClr val="002FA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2994" tIns="31488" rIns="62994" bIns="31488" anchor="ctr" anchorCtr="0">
            <a:noAutofit/>
          </a:bodyPr>
          <a:lstStyle/>
          <a:p>
            <a:pPr algn="ctr">
              <a:buClr>
                <a:srgbClr val="000000"/>
              </a:buClr>
              <a:buSzPts val="800"/>
            </a:pPr>
            <a:endParaRPr sz="551">
              <a:solidFill>
                <a:schemeClr val="lt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IBM Plex Sans"/>
              <a:sym typeface="IBM Plex Sans"/>
            </a:endParaRPr>
          </a:p>
        </p:txBody>
      </p:sp>
      <p:sp>
        <p:nvSpPr>
          <p:cNvPr id="19" name="Google Shape;150;p15"/>
          <p:cNvSpPr txBox="1"/>
          <p:nvPr/>
        </p:nvSpPr>
        <p:spPr>
          <a:xfrm>
            <a:off x="6712568" y="2095654"/>
            <a:ext cx="866083" cy="212093"/>
          </a:xfrm>
          <a:prstGeom prst="rect">
            <a:avLst/>
          </a:prstGeom>
          <a:solidFill>
            <a:srgbClr val="002FA7"/>
          </a:solidFill>
          <a:ln>
            <a:noFill/>
          </a:ln>
        </p:spPr>
        <p:txBody>
          <a:bodyPr spcFirstLastPara="1" wrap="square" lIns="62994" tIns="31488" rIns="62994" bIns="31488" anchor="t" anchorCtr="0">
            <a:spAutoFit/>
          </a:bodyPr>
          <a:lstStyle/>
          <a:p>
            <a:pPr algn="ctr">
              <a:buClr>
                <a:srgbClr val="000000"/>
              </a:buClr>
              <a:buSzPts val="1400"/>
            </a:pPr>
            <a:r>
              <a:rPr lang="en-US" sz="965" b="1">
                <a:solidFill>
                  <a:schemeClr val="l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IBM Plex Sans"/>
                <a:sym typeface="IBM Plex Sans"/>
              </a:rPr>
              <a:t>PROD網段</a:t>
            </a:r>
            <a:endParaRPr sz="965" b="1">
              <a:solidFill>
                <a:schemeClr val="lt2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IBM Plex Sans"/>
              <a:sym typeface="IBM Plex Sans"/>
            </a:endParaRPr>
          </a:p>
        </p:txBody>
      </p:sp>
      <p:sp>
        <p:nvSpPr>
          <p:cNvPr id="20" name="Google Shape;151;p15"/>
          <p:cNvSpPr txBox="1"/>
          <p:nvPr/>
        </p:nvSpPr>
        <p:spPr>
          <a:xfrm>
            <a:off x="2772172" y="2115373"/>
            <a:ext cx="371104" cy="190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2994" tIns="31488" rIns="62994" bIns="31488" anchor="t" anchorCtr="0">
            <a:spAutoFit/>
          </a:bodyPr>
          <a:lstStyle/>
          <a:p>
            <a:pPr algn="ctr">
              <a:buClr>
                <a:srgbClr val="000000"/>
              </a:buClr>
              <a:buSzPts val="1200"/>
            </a:pPr>
            <a:r>
              <a:rPr lang="en-US" sz="827" b="1">
                <a:solidFill>
                  <a:srgbClr val="2F5BF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IBM Plex Sans"/>
                <a:sym typeface="IBM Plex Sans"/>
              </a:rPr>
              <a:t>簽入</a:t>
            </a:r>
            <a:endParaRPr sz="827" b="1">
              <a:solidFill>
                <a:srgbClr val="2F5BF2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IBM Plex Sans"/>
              <a:sym typeface="IBM Plex Sans"/>
            </a:endParaRPr>
          </a:p>
        </p:txBody>
      </p:sp>
      <p:sp>
        <p:nvSpPr>
          <p:cNvPr id="21" name="Google Shape;152;p15"/>
          <p:cNvSpPr txBox="1"/>
          <p:nvPr/>
        </p:nvSpPr>
        <p:spPr>
          <a:xfrm>
            <a:off x="4194919" y="3222795"/>
            <a:ext cx="630039" cy="134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>
              <a:lnSpc>
                <a:spcPct val="105000"/>
              </a:lnSpc>
              <a:buClr>
                <a:srgbClr val="000000"/>
              </a:buClr>
              <a:buSzPts val="1200"/>
            </a:pPr>
            <a:endParaRPr sz="827" dirty="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IBM Plex Sans"/>
              <a:sym typeface="IBM Plex Sans"/>
            </a:endParaRPr>
          </a:p>
        </p:txBody>
      </p:sp>
      <p:sp>
        <p:nvSpPr>
          <p:cNvPr id="22" name="Google Shape;153;p15"/>
          <p:cNvSpPr/>
          <p:nvPr/>
        </p:nvSpPr>
        <p:spPr>
          <a:xfrm>
            <a:off x="4755520" y="1927364"/>
            <a:ext cx="157510" cy="219511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2F5BF2"/>
          </a:solidFill>
          <a:ln>
            <a:noFill/>
          </a:ln>
        </p:spPr>
        <p:txBody>
          <a:bodyPr spcFirstLastPara="1" wrap="square" lIns="62994" tIns="31488" rIns="62994" bIns="31488" anchor="ctr" anchorCtr="0">
            <a:noAutofit/>
          </a:bodyPr>
          <a:lstStyle/>
          <a:p>
            <a:pPr algn="ctr">
              <a:buClr>
                <a:srgbClr val="000000"/>
              </a:buClr>
              <a:buSzPts val="2160"/>
            </a:pPr>
            <a:endParaRPr sz="1488">
              <a:solidFill>
                <a:schemeClr val="lt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IBM Plex Sans"/>
              <a:sym typeface="IBM Plex Sans"/>
            </a:endParaRPr>
          </a:p>
        </p:txBody>
      </p:sp>
      <p:sp>
        <p:nvSpPr>
          <p:cNvPr id="23" name="Google Shape;154;p15"/>
          <p:cNvSpPr/>
          <p:nvPr/>
        </p:nvSpPr>
        <p:spPr>
          <a:xfrm>
            <a:off x="5584981" y="1994234"/>
            <a:ext cx="157510" cy="199556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2F5BF2"/>
          </a:solidFill>
          <a:ln>
            <a:noFill/>
          </a:ln>
        </p:spPr>
        <p:txBody>
          <a:bodyPr spcFirstLastPara="1" wrap="square" lIns="62994" tIns="31488" rIns="62994" bIns="31488" anchor="ctr" anchorCtr="0">
            <a:noAutofit/>
          </a:bodyPr>
          <a:lstStyle/>
          <a:p>
            <a:pPr algn="ctr">
              <a:buClr>
                <a:srgbClr val="000000"/>
              </a:buClr>
              <a:buSzPts val="2160"/>
            </a:pPr>
            <a:endParaRPr sz="1488">
              <a:solidFill>
                <a:schemeClr val="lt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IBM Plex Sans"/>
              <a:sym typeface="IBM Plex Sans"/>
            </a:endParaRPr>
          </a:p>
        </p:txBody>
      </p:sp>
      <p:pic>
        <p:nvPicPr>
          <p:cNvPr id="24" name="Google Shape;155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13274" y="1012804"/>
            <a:ext cx="441802" cy="5970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156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85609" y="1107310"/>
            <a:ext cx="441802" cy="5970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157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20307" y="1107310"/>
            <a:ext cx="441802" cy="5970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158;p15" descr="图标&#10;&#10;描述已自动生成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29517" y="4495150"/>
            <a:ext cx="314745" cy="314745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159;p15"/>
          <p:cNvSpPr txBox="1"/>
          <p:nvPr/>
        </p:nvSpPr>
        <p:spPr>
          <a:xfrm>
            <a:off x="7682414" y="3623888"/>
            <a:ext cx="688892" cy="190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2994" tIns="31488" rIns="62994" bIns="31488" anchor="t" anchorCtr="0">
            <a:spAutoFit/>
          </a:bodyPr>
          <a:lstStyle/>
          <a:p>
            <a:pPr algn="ctr">
              <a:buClr>
                <a:srgbClr val="000000"/>
              </a:buClr>
              <a:buSzPts val="1200"/>
            </a:pPr>
            <a:r>
              <a:rPr lang="en-US" sz="827" b="1">
                <a:solidFill>
                  <a:srgbClr val="2F5BF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IBM Plex Sans"/>
                <a:sym typeface="IBM Plex Sans"/>
              </a:rPr>
              <a:t>正式部署</a:t>
            </a:r>
            <a:endParaRPr sz="827" b="1">
              <a:solidFill>
                <a:srgbClr val="2F5BF2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IBM Plex Sans"/>
              <a:sym typeface="IBM Plex Sans"/>
            </a:endParaRPr>
          </a:p>
        </p:txBody>
      </p:sp>
      <p:pic>
        <p:nvPicPr>
          <p:cNvPr id="29" name="Google Shape;160;p15" descr="图标&#10;&#10;描述已自动生成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34402" y="4494680"/>
            <a:ext cx="310921" cy="31092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161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46455" y="1133764"/>
            <a:ext cx="441802" cy="59703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162;p15"/>
          <p:cNvSpPr txBox="1"/>
          <p:nvPr/>
        </p:nvSpPr>
        <p:spPr>
          <a:xfrm>
            <a:off x="7113358" y="1674346"/>
            <a:ext cx="922812" cy="360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2994" tIns="31488" rIns="62994" bIns="31488" anchor="t" anchorCtr="0">
            <a:spAutoFit/>
          </a:bodyPr>
          <a:lstStyle/>
          <a:p>
            <a:pPr algn="ctr">
              <a:buClr>
                <a:srgbClr val="000000"/>
              </a:buClr>
              <a:buSzPts val="1400"/>
            </a:pPr>
            <a:r>
              <a:rPr lang="en-US" sz="965" b="1">
                <a:solidFill>
                  <a:srgbClr val="262626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IBM Plex Sans"/>
                <a:sym typeface="IBM Plex Sans"/>
              </a:rPr>
              <a:t>Auditing</a:t>
            </a:r>
            <a:endParaRPr sz="965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  <a:p>
            <a:pPr algn="ctr">
              <a:buClr>
                <a:srgbClr val="000000"/>
              </a:buClr>
              <a:buSzPts val="1400"/>
            </a:pPr>
            <a:r>
              <a:rPr lang="en-US" sz="965" b="1">
                <a:solidFill>
                  <a:srgbClr val="262626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IBM Plex Sans"/>
                <a:sym typeface="IBM Plex Sans"/>
              </a:rPr>
              <a:t>(資管人員)</a:t>
            </a:r>
            <a:endParaRPr sz="965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</p:txBody>
      </p:sp>
      <p:sp>
        <p:nvSpPr>
          <p:cNvPr id="32" name="Google Shape;163;p15"/>
          <p:cNvSpPr txBox="1"/>
          <p:nvPr/>
        </p:nvSpPr>
        <p:spPr>
          <a:xfrm>
            <a:off x="4014044" y="2694608"/>
            <a:ext cx="622578" cy="3181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2994" tIns="31488" rIns="62994" bIns="31488" anchor="t" anchorCtr="0">
            <a:spAutoFit/>
          </a:bodyPr>
          <a:lstStyle/>
          <a:p>
            <a:pPr algn="ctr">
              <a:buClr>
                <a:srgbClr val="000000"/>
              </a:buClr>
              <a:buSzPts val="1400"/>
            </a:pPr>
            <a:r>
              <a:rPr lang="en-US" sz="800" b="1" dirty="0" err="1">
                <a:solidFill>
                  <a:srgbClr val="3C3C3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IBM Plex Sans"/>
                <a:sym typeface="IBM Plex Sans"/>
              </a:rPr>
              <a:t>Gitlab</a:t>
            </a:r>
            <a:endParaRPr sz="827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Arial"/>
            </a:endParaRPr>
          </a:p>
          <a:p>
            <a:pPr algn="ctr">
              <a:buClr>
                <a:srgbClr val="000000"/>
              </a:buClr>
              <a:buSzPts val="1400"/>
            </a:pPr>
            <a:r>
              <a:rPr lang="en-US" sz="800" b="1" dirty="0" err="1">
                <a:solidFill>
                  <a:srgbClr val="3C3C3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IBM Plex Sans"/>
                <a:sym typeface="IBM Plex Sans"/>
              </a:rPr>
              <a:t>原碼管控</a:t>
            </a:r>
            <a:endParaRPr sz="827" b="1" dirty="0">
              <a:solidFill>
                <a:srgbClr val="3C3C3C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IBM Plex Sans"/>
              <a:sym typeface="IBM Plex Sans"/>
            </a:endParaRPr>
          </a:p>
        </p:txBody>
      </p:sp>
      <p:sp>
        <p:nvSpPr>
          <p:cNvPr id="33" name="Google Shape;164;p15"/>
          <p:cNvSpPr txBox="1"/>
          <p:nvPr/>
        </p:nvSpPr>
        <p:spPr>
          <a:xfrm>
            <a:off x="2013965" y="2590918"/>
            <a:ext cx="622578" cy="190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2994" tIns="31488" rIns="62994" bIns="31488" anchor="t" anchorCtr="0">
            <a:spAutoFit/>
          </a:bodyPr>
          <a:lstStyle/>
          <a:p>
            <a:pPr algn="ctr">
              <a:buClr>
                <a:srgbClr val="000000"/>
              </a:buClr>
              <a:buSzPts val="1200"/>
            </a:pPr>
            <a:r>
              <a:rPr lang="en-US" sz="800" b="1" dirty="0" err="1">
                <a:solidFill>
                  <a:srgbClr val="3C3C3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IBM Plex Sans"/>
                <a:sym typeface="IBM Plex Sans"/>
              </a:rPr>
              <a:t>Redmine</a:t>
            </a:r>
            <a:endParaRPr sz="800" b="1" dirty="0">
              <a:solidFill>
                <a:srgbClr val="3C3C3C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IBM Plex Sans"/>
              <a:sym typeface="IBM Plex Sans"/>
            </a:endParaRPr>
          </a:p>
        </p:txBody>
      </p:sp>
      <p:cxnSp>
        <p:nvCxnSpPr>
          <p:cNvPr id="34" name="Google Shape;165;p15"/>
          <p:cNvCxnSpPr>
            <a:stCxn id="110" idx="2"/>
            <a:endCxn id="58" idx="6"/>
          </p:cNvCxnSpPr>
          <p:nvPr/>
        </p:nvCxnSpPr>
        <p:spPr>
          <a:xfrm rot="10800000" flipV="1">
            <a:off x="1661087" y="3879012"/>
            <a:ext cx="1162344" cy="1205867"/>
          </a:xfrm>
          <a:prstGeom prst="bentConnector3">
            <a:avLst>
              <a:gd name="adj1" fmla="val 50000"/>
            </a:avLst>
          </a:prstGeom>
          <a:noFill/>
          <a:ln w="12700" cap="flat" cmpd="sng">
            <a:solidFill>
              <a:srgbClr val="00B05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35" name="Google Shape;168;p15"/>
          <p:cNvSpPr txBox="1"/>
          <p:nvPr/>
        </p:nvSpPr>
        <p:spPr>
          <a:xfrm>
            <a:off x="5392355" y="5257464"/>
            <a:ext cx="1026543" cy="309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2994" tIns="31488" rIns="62994" bIns="31488" anchor="t" anchorCtr="0">
            <a:spAutoFit/>
          </a:bodyPr>
          <a:lstStyle/>
          <a:p>
            <a:pPr algn="ctr">
              <a:buClr>
                <a:srgbClr val="000000"/>
              </a:buClr>
              <a:buSzPts val="1400"/>
            </a:pPr>
            <a:r>
              <a:rPr lang="en-US" sz="800" b="1" dirty="0">
                <a:solidFill>
                  <a:srgbClr val="3C3C3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IBM Plex Sans"/>
                <a:sym typeface="IBM Plex Sans"/>
              </a:rPr>
              <a:t>Harbor</a:t>
            </a:r>
            <a:endParaRPr sz="800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  <a:p>
            <a:pPr algn="ctr">
              <a:buClr>
                <a:srgbClr val="000000"/>
              </a:buClr>
              <a:buSzPts val="1400"/>
            </a:pPr>
            <a:r>
              <a:rPr lang="en-US" sz="800" b="1" dirty="0" err="1">
                <a:solidFill>
                  <a:srgbClr val="3C3C3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IBM Plex Sans"/>
                <a:sym typeface="IBM Plex Sans"/>
              </a:rPr>
              <a:t>遠端倉庫</a:t>
            </a:r>
            <a:endParaRPr sz="800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</p:txBody>
      </p:sp>
      <p:grpSp>
        <p:nvGrpSpPr>
          <p:cNvPr id="37" name="Google Shape;170;p15"/>
          <p:cNvGrpSpPr/>
          <p:nvPr/>
        </p:nvGrpSpPr>
        <p:grpSpPr>
          <a:xfrm>
            <a:off x="5691679" y="4824541"/>
            <a:ext cx="424868" cy="424868"/>
            <a:chOff x="1727119" y="3761282"/>
            <a:chExt cx="616628" cy="616628"/>
          </a:xfrm>
        </p:grpSpPr>
        <p:sp>
          <p:nvSpPr>
            <p:cNvPr id="38" name="Google Shape;171;p15"/>
            <p:cNvSpPr/>
            <p:nvPr/>
          </p:nvSpPr>
          <p:spPr>
            <a:xfrm>
              <a:off x="1727119" y="3761282"/>
              <a:ext cx="616628" cy="616628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rgbClr val="002FA7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2994" tIns="31488" rIns="62994" bIns="31488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800"/>
              </a:pPr>
              <a:endParaRPr sz="1240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IBM Plex Sans"/>
                <a:sym typeface="IBM Plex Sans"/>
              </a:endParaRPr>
            </a:p>
          </p:txBody>
        </p:sp>
        <p:sp>
          <p:nvSpPr>
            <p:cNvPr id="39" name="Google Shape;172;p15"/>
            <p:cNvSpPr/>
            <p:nvPr/>
          </p:nvSpPr>
          <p:spPr>
            <a:xfrm>
              <a:off x="1823373" y="3865342"/>
              <a:ext cx="417561" cy="417563"/>
            </a:xfrm>
            <a:custGeom>
              <a:avLst/>
              <a:gdLst/>
              <a:ahLst/>
              <a:cxnLst/>
              <a:rect l="l" t="t" r="r" b="b"/>
              <a:pathLst>
                <a:path w="228601" h="228602" extrusionOk="0">
                  <a:moveTo>
                    <a:pt x="110405" y="68"/>
                  </a:moveTo>
                  <a:cubicBezTo>
                    <a:pt x="47321" y="2220"/>
                    <a:pt x="-2076" y="55103"/>
                    <a:pt x="67" y="118197"/>
                  </a:cubicBezTo>
                  <a:cubicBezTo>
                    <a:pt x="2220" y="181290"/>
                    <a:pt x="55103" y="230687"/>
                    <a:pt x="118196" y="228534"/>
                  </a:cubicBezTo>
                  <a:cubicBezTo>
                    <a:pt x="181290" y="226325"/>
                    <a:pt x="230677" y="173423"/>
                    <a:pt x="228534" y="110320"/>
                  </a:cubicBezTo>
                  <a:cubicBezTo>
                    <a:pt x="226334" y="47274"/>
                    <a:pt x="173460" y="-2085"/>
                    <a:pt x="110405" y="68"/>
                  </a:cubicBezTo>
                  <a:close/>
                  <a:moveTo>
                    <a:pt x="118225" y="208684"/>
                  </a:moveTo>
                  <a:cubicBezTo>
                    <a:pt x="115542" y="208767"/>
                    <a:pt x="112857" y="208736"/>
                    <a:pt x="110176" y="208589"/>
                  </a:cubicBezTo>
                  <a:lnTo>
                    <a:pt x="109767" y="194502"/>
                  </a:lnTo>
                  <a:lnTo>
                    <a:pt x="65009" y="177128"/>
                  </a:lnTo>
                  <a:lnTo>
                    <a:pt x="64094" y="194044"/>
                  </a:lnTo>
                  <a:cubicBezTo>
                    <a:pt x="37914" y="177462"/>
                    <a:pt x="21568" y="149060"/>
                    <a:pt x="20384" y="118092"/>
                  </a:cubicBezTo>
                  <a:cubicBezTo>
                    <a:pt x="18384" y="66057"/>
                    <a:pt x="58951" y="22252"/>
                    <a:pt x="110986" y="20251"/>
                  </a:cubicBezTo>
                  <a:lnTo>
                    <a:pt x="111119" y="20251"/>
                  </a:lnTo>
                  <a:cubicBezTo>
                    <a:pt x="129535" y="19557"/>
                    <a:pt x="147748" y="24297"/>
                    <a:pt x="163488" y="33882"/>
                  </a:cubicBezTo>
                  <a:lnTo>
                    <a:pt x="114243" y="87917"/>
                  </a:lnTo>
                  <a:lnTo>
                    <a:pt x="185871" y="52808"/>
                  </a:lnTo>
                  <a:cubicBezTo>
                    <a:pt x="190383" y="58045"/>
                    <a:pt x="194306" y="63763"/>
                    <a:pt x="197568" y="69857"/>
                  </a:cubicBezTo>
                  <a:lnTo>
                    <a:pt x="116977" y="96404"/>
                  </a:lnTo>
                  <a:lnTo>
                    <a:pt x="206445" y="93327"/>
                  </a:lnTo>
                  <a:cubicBezTo>
                    <a:pt x="207684" y="98728"/>
                    <a:pt x="208465" y="104290"/>
                    <a:pt x="208741" y="110015"/>
                  </a:cubicBezTo>
                  <a:lnTo>
                    <a:pt x="120025" y="104176"/>
                  </a:lnTo>
                  <a:lnTo>
                    <a:pt x="206569" y="134828"/>
                  </a:lnTo>
                  <a:cubicBezTo>
                    <a:pt x="197539" y="175699"/>
                    <a:pt x="161992" y="206998"/>
                    <a:pt x="118225" y="208684"/>
                  </a:cubicBezTo>
                  <a:close/>
                  <a:moveTo>
                    <a:pt x="63685" y="86088"/>
                  </a:moveTo>
                  <a:lnTo>
                    <a:pt x="66428" y="86088"/>
                  </a:lnTo>
                  <a:lnTo>
                    <a:pt x="66428" y="110272"/>
                  </a:lnTo>
                  <a:lnTo>
                    <a:pt x="64199" y="110272"/>
                  </a:lnTo>
                  <a:lnTo>
                    <a:pt x="64199" y="118654"/>
                  </a:lnTo>
                  <a:lnTo>
                    <a:pt x="68085" y="118654"/>
                  </a:lnTo>
                  <a:lnTo>
                    <a:pt x="67447" y="131256"/>
                  </a:lnTo>
                  <a:lnTo>
                    <a:pt x="107423" y="145629"/>
                  </a:lnTo>
                  <a:lnTo>
                    <a:pt x="106214" y="118654"/>
                  </a:lnTo>
                  <a:lnTo>
                    <a:pt x="110167" y="118654"/>
                  </a:lnTo>
                  <a:lnTo>
                    <a:pt x="110167" y="110272"/>
                  </a:lnTo>
                  <a:lnTo>
                    <a:pt x="107928" y="110272"/>
                  </a:lnTo>
                  <a:lnTo>
                    <a:pt x="107928" y="86088"/>
                  </a:lnTo>
                  <a:lnTo>
                    <a:pt x="110624" y="86088"/>
                  </a:lnTo>
                  <a:lnTo>
                    <a:pt x="87516" y="59218"/>
                  </a:lnTo>
                  <a:lnTo>
                    <a:pt x="63685" y="86088"/>
                  </a:lnTo>
                  <a:close/>
                  <a:moveTo>
                    <a:pt x="100213" y="110272"/>
                  </a:moveTo>
                  <a:lnTo>
                    <a:pt x="91526" y="110272"/>
                  </a:lnTo>
                  <a:lnTo>
                    <a:pt x="91526" y="94927"/>
                  </a:lnTo>
                  <a:lnTo>
                    <a:pt x="82839" y="94927"/>
                  </a:lnTo>
                  <a:lnTo>
                    <a:pt x="82839" y="110272"/>
                  </a:lnTo>
                  <a:lnTo>
                    <a:pt x="74153" y="110272"/>
                  </a:lnTo>
                  <a:lnTo>
                    <a:pt x="74153" y="86088"/>
                  </a:lnTo>
                  <a:lnTo>
                    <a:pt x="100213" y="86088"/>
                  </a:lnTo>
                  <a:lnTo>
                    <a:pt x="100213" y="110272"/>
                  </a:lnTo>
                  <a:close/>
                  <a:moveTo>
                    <a:pt x="107833" y="153449"/>
                  </a:moveTo>
                  <a:lnTo>
                    <a:pt x="108138" y="160355"/>
                  </a:lnTo>
                  <a:lnTo>
                    <a:pt x="66685" y="145467"/>
                  </a:lnTo>
                  <a:lnTo>
                    <a:pt x="67142" y="137695"/>
                  </a:lnTo>
                  <a:lnTo>
                    <a:pt x="107833" y="153449"/>
                  </a:lnTo>
                  <a:close/>
                  <a:moveTo>
                    <a:pt x="66428" y="150306"/>
                  </a:moveTo>
                  <a:lnTo>
                    <a:pt x="108443" y="166612"/>
                  </a:lnTo>
                  <a:lnTo>
                    <a:pt x="108747" y="173470"/>
                  </a:lnTo>
                  <a:lnTo>
                    <a:pt x="66028" y="158126"/>
                  </a:lnTo>
                  <a:lnTo>
                    <a:pt x="66428" y="150306"/>
                  </a:lnTo>
                  <a:close/>
                  <a:moveTo>
                    <a:pt x="109100" y="179719"/>
                  </a:moveTo>
                  <a:lnTo>
                    <a:pt x="109405" y="186529"/>
                  </a:lnTo>
                  <a:lnTo>
                    <a:pt x="65361" y="170784"/>
                  </a:lnTo>
                  <a:lnTo>
                    <a:pt x="65818" y="162964"/>
                  </a:lnTo>
                  <a:lnTo>
                    <a:pt x="109100" y="179719"/>
                  </a:lnTo>
                  <a:close/>
                </a:path>
              </a:pathLst>
            </a:custGeom>
            <a:solidFill>
              <a:srgbClr val="032481"/>
            </a:solidFill>
            <a:ln>
              <a:noFill/>
            </a:ln>
          </p:spPr>
          <p:txBody>
            <a:bodyPr spcFirstLastPara="1" wrap="square" lIns="62994" tIns="31488" rIns="62994" bIns="31488" anchor="ctr" anchorCtr="0">
              <a:noAutofit/>
            </a:bodyPr>
            <a:lstStyle/>
            <a:p>
              <a:pPr>
                <a:buClr>
                  <a:srgbClr val="000000"/>
                </a:buClr>
                <a:buSzPts val="2160"/>
              </a:pPr>
              <a:endParaRPr sz="1488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IBM Plex Sans"/>
                <a:sym typeface="IBM Plex Sans"/>
              </a:endParaRPr>
            </a:p>
          </p:txBody>
        </p:sp>
      </p:grpSp>
      <p:grpSp>
        <p:nvGrpSpPr>
          <p:cNvPr id="40" name="Google Shape;173;p15"/>
          <p:cNvGrpSpPr/>
          <p:nvPr/>
        </p:nvGrpSpPr>
        <p:grpSpPr>
          <a:xfrm>
            <a:off x="5698367" y="3908153"/>
            <a:ext cx="424868" cy="424868"/>
            <a:chOff x="1727119" y="3761282"/>
            <a:chExt cx="616628" cy="616628"/>
          </a:xfrm>
        </p:grpSpPr>
        <p:sp>
          <p:nvSpPr>
            <p:cNvPr id="41" name="Google Shape;174;p15"/>
            <p:cNvSpPr/>
            <p:nvPr/>
          </p:nvSpPr>
          <p:spPr>
            <a:xfrm>
              <a:off x="1727119" y="3761282"/>
              <a:ext cx="616628" cy="616628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rgbClr val="002FA7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2994" tIns="31488" rIns="62994" bIns="31488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800"/>
              </a:pPr>
              <a:endParaRPr sz="1240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IBM Plex Sans"/>
                <a:sym typeface="IBM Plex Sans"/>
              </a:endParaRPr>
            </a:p>
          </p:txBody>
        </p:sp>
        <p:sp>
          <p:nvSpPr>
            <p:cNvPr id="42" name="Google Shape;175;p15"/>
            <p:cNvSpPr/>
            <p:nvPr/>
          </p:nvSpPr>
          <p:spPr>
            <a:xfrm>
              <a:off x="1823373" y="3865342"/>
              <a:ext cx="417561" cy="417563"/>
            </a:xfrm>
            <a:custGeom>
              <a:avLst/>
              <a:gdLst/>
              <a:ahLst/>
              <a:cxnLst/>
              <a:rect l="l" t="t" r="r" b="b"/>
              <a:pathLst>
                <a:path w="228601" h="228602" extrusionOk="0">
                  <a:moveTo>
                    <a:pt x="110405" y="68"/>
                  </a:moveTo>
                  <a:cubicBezTo>
                    <a:pt x="47321" y="2220"/>
                    <a:pt x="-2076" y="55103"/>
                    <a:pt x="67" y="118197"/>
                  </a:cubicBezTo>
                  <a:cubicBezTo>
                    <a:pt x="2220" y="181290"/>
                    <a:pt x="55103" y="230687"/>
                    <a:pt x="118196" y="228534"/>
                  </a:cubicBezTo>
                  <a:cubicBezTo>
                    <a:pt x="181290" y="226325"/>
                    <a:pt x="230677" y="173423"/>
                    <a:pt x="228534" y="110320"/>
                  </a:cubicBezTo>
                  <a:cubicBezTo>
                    <a:pt x="226334" y="47274"/>
                    <a:pt x="173460" y="-2085"/>
                    <a:pt x="110405" y="68"/>
                  </a:cubicBezTo>
                  <a:close/>
                  <a:moveTo>
                    <a:pt x="118225" y="208684"/>
                  </a:moveTo>
                  <a:cubicBezTo>
                    <a:pt x="115542" y="208767"/>
                    <a:pt x="112857" y="208736"/>
                    <a:pt x="110176" y="208589"/>
                  </a:cubicBezTo>
                  <a:lnTo>
                    <a:pt x="109767" y="194502"/>
                  </a:lnTo>
                  <a:lnTo>
                    <a:pt x="65009" y="177128"/>
                  </a:lnTo>
                  <a:lnTo>
                    <a:pt x="64094" y="194044"/>
                  </a:lnTo>
                  <a:cubicBezTo>
                    <a:pt x="37914" y="177462"/>
                    <a:pt x="21568" y="149060"/>
                    <a:pt x="20384" y="118092"/>
                  </a:cubicBezTo>
                  <a:cubicBezTo>
                    <a:pt x="18384" y="66057"/>
                    <a:pt x="58951" y="22252"/>
                    <a:pt x="110986" y="20251"/>
                  </a:cubicBezTo>
                  <a:lnTo>
                    <a:pt x="111119" y="20251"/>
                  </a:lnTo>
                  <a:cubicBezTo>
                    <a:pt x="129535" y="19557"/>
                    <a:pt x="147748" y="24297"/>
                    <a:pt x="163488" y="33882"/>
                  </a:cubicBezTo>
                  <a:lnTo>
                    <a:pt x="114243" y="87917"/>
                  </a:lnTo>
                  <a:lnTo>
                    <a:pt x="185871" y="52808"/>
                  </a:lnTo>
                  <a:cubicBezTo>
                    <a:pt x="190383" y="58045"/>
                    <a:pt x="194306" y="63763"/>
                    <a:pt x="197568" y="69857"/>
                  </a:cubicBezTo>
                  <a:lnTo>
                    <a:pt x="116977" y="96404"/>
                  </a:lnTo>
                  <a:lnTo>
                    <a:pt x="206445" y="93327"/>
                  </a:lnTo>
                  <a:cubicBezTo>
                    <a:pt x="207684" y="98728"/>
                    <a:pt x="208465" y="104290"/>
                    <a:pt x="208741" y="110015"/>
                  </a:cubicBezTo>
                  <a:lnTo>
                    <a:pt x="120025" y="104176"/>
                  </a:lnTo>
                  <a:lnTo>
                    <a:pt x="206569" y="134828"/>
                  </a:lnTo>
                  <a:cubicBezTo>
                    <a:pt x="197539" y="175699"/>
                    <a:pt x="161992" y="206998"/>
                    <a:pt x="118225" y="208684"/>
                  </a:cubicBezTo>
                  <a:close/>
                  <a:moveTo>
                    <a:pt x="63685" y="86088"/>
                  </a:moveTo>
                  <a:lnTo>
                    <a:pt x="66428" y="86088"/>
                  </a:lnTo>
                  <a:lnTo>
                    <a:pt x="66428" y="110272"/>
                  </a:lnTo>
                  <a:lnTo>
                    <a:pt x="64199" y="110272"/>
                  </a:lnTo>
                  <a:lnTo>
                    <a:pt x="64199" y="118654"/>
                  </a:lnTo>
                  <a:lnTo>
                    <a:pt x="68085" y="118654"/>
                  </a:lnTo>
                  <a:lnTo>
                    <a:pt x="67447" y="131256"/>
                  </a:lnTo>
                  <a:lnTo>
                    <a:pt x="107423" y="145629"/>
                  </a:lnTo>
                  <a:lnTo>
                    <a:pt x="106214" y="118654"/>
                  </a:lnTo>
                  <a:lnTo>
                    <a:pt x="110167" y="118654"/>
                  </a:lnTo>
                  <a:lnTo>
                    <a:pt x="110167" y="110272"/>
                  </a:lnTo>
                  <a:lnTo>
                    <a:pt x="107928" y="110272"/>
                  </a:lnTo>
                  <a:lnTo>
                    <a:pt x="107928" y="86088"/>
                  </a:lnTo>
                  <a:lnTo>
                    <a:pt x="110624" y="86088"/>
                  </a:lnTo>
                  <a:lnTo>
                    <a:pt x="87516" y="59218"/>
                  </a:lnTo>
                  <a:lnTo>
                    <a:pt x="63685" y="86088"/>
                  </a:lnTo>
                  <a:close/>
                  <a:moveTo>
                    <a:pt x="100213" y="110272"/>
                  </a:moveTo>
                  <a:lnTo>
                    <a:pt x="91526" y="110272"/>
                  </a:lnTo>
                  <a:lnTo>
                    <a:pt x="91526" y="94927"/>
                  </a:lnTo>
                  <a:lnTo>
                    <a:pt x="82839" y="94927"/>
                  </a:lnTo>
                  <a:lnTo>
                    <a:pt x="82839" y="110272"/>
                  </a:lnTo>
                  <a:lnTo>
                    <a:pt x="74153" y="110272"/>
                  </a:lnTo>
                  <a:lnTo>
                    <a:pt x="74153" y="86088"/>
                  </a:lnTo>
                  <a:lnTo>
                    <a:pt x="100213" y="86088"/>
                  </a:lnTo>
                  <a:lnTo>
                    <a:pt x="100213" y="110272"/>
                  </a:lnTo>
                  <a:close/>
                  <a:moveTo>
                    <a:pt x="107833" y="153449"/>
                  </a:moveTo>
                  <a:lnTo>
                    <a:pt x="108138" y="160355"/>
                  </a:lnTo>
                  <a:lnTo>
                    <a:pt x="66685" y="145467"/>
                  </a:lnTo>
                  <a:lnTo>
                    <a:pt x="67142" y="137695"/>
                  </a:lnTo>
                  <a:lnTo>
                    <a:pt x="107833" y="153449"/>
                  </a:lnTo>
                  <a:close/>
                  <a:moveTo>
                    <a:pt x="66428" y="150306"/>
                  </a:moveTo>
                  <a:lnTo>
                    <a:pt x="108443" y="166612"/>
                  </a:lnTo>
                  <a:lnTo>
                    <a:pt x="108747" y="173470"/>
                  </a:lnTo>
                  <a:lnTo>
                    <a:pt x="66028" y="158126"/>
                  </a:lnTo>
                  <a:lnTo>
                    <a:pt x="66428" y="150306"/>
                  </a:lnTo>
                  <a:close/>
                  <a:moveTo>
                    <a:pt x="109100" y="179719"/>
                  </a:moveTo>
                  <a:lnTo>
                    <a:pt x="109405" y="186529"/>
                  </a:lnTo>
                  <a:lnTo>
                    <a:pt x="65361" y="170784"/>
                  </a:lnTo>
                  <a:lnTo>
                    <a:pt x="65818" y="162964"/>
                  </a:lnTo>
                  <a:lnTo>
                    <a:pt x="109100" y="179719"/>
                  </a:lnTo>
                  <a:close/>
                </a:path>
              </a:pathLst>
            </a:custGeom>
            <a:solidFill>
              <a:srgbClr val="032481"/>
            </a:solidFill>
            <a:ln>
              <a:noFill/>
            </a:ln>
          </p:spPr>
          <p:txBody>
            <a:bodyPr spcFirstLastPara="1" wrap="square" lIns="62994" tIns="31488" rIns="62994" bIns="31488" anchor="ctr" anchorCtr="0">
              <a:noAutofit/>
            </a:bodyPr>
            <a:lstStyle/>
            <a:p>
              <a:pPr>
                <a:buClr>
                  <a:srgbClr val="000000"/>
                </a:buClr>
                <a:buSzPts val="2160"/>
              </a:pPr>
              <a:endParaRPr sz="1488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IBM Plex Sans"/>
                <a:sym typeface="IBM Plex Sans"/>
              </a:endParaRPr>
            </a:p>
          </p:txBody>
        </p:sp>
      </p:grpSp>
      <p:sp>
        <p:nvSpPr>
          <p:cNvPr id="43" name="Google Shape;176;p15"/>
          <p:cNvSpPr txBox="1"/>
          <p:nvPr/>
        </p:nvSpPr>
        <p:spPr>
          <a:xfrm>
            <a:off x="5408416" y="4352410"/>
            <a:ext cx="1026543" cy="309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2994" tIns="31488" rIns="62994" bIns="31488" anchor="t" anchorCtr="0">
            <a:spAutoFit/>
          </a:bodyPr>
          <a:lstStyle/>
          <a:p>
            <a:pPr algn="ctr">
              <a:buClr>
                <a:srgbClr val="000000"/>
              </a:buClr>
              <a:buSzPts val="1400"/>
            </a:pPr>
            <a:r>
              <a:rPr lang="en-US" sz="800" b="1" dirty="0">
                <a:solidFill>
                  <a:srgbClr val="3C3C3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IBM Plex Sans"/>
                <a:sym typeface="IBM Plex Sans"/>
              </a:rPr>
              <a:t>Nexus-prod</a:t>
            </a:r>
            <a:endParaRPr sz="800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  <a:p>
            <a:pPr algn="ctr">
              <a:buClr>
                <a:srgbClr val="000000"/>
              </a:buClr>
              <a:buSzPts val="1400"/>
            </a:pPr>
            <a:r>
              <a:rPr lang="en-US" sz="800" b="1" dirty="0" err="1">
                <a:solidFill>
                  <a:srgbClr val="3C3C3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IBM Plex Sans"/>
                <a:sym typeface="IBM Plex Sans"/>
              </a:rPr>
              <a:t>遠端倉庫</a:t>
            </a:r>
            <a:endParaRPr sz="800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</p:txBody>
      </p:sp>
      <p:sp>
        <p:nvSpPr>
          <p:cNvPr id="44" name="Google Shape;177;p15"/>
          <p:cNvSpPr/>
          <p:nvPr/>
        </p:nvSpPr>
        <p:spPr>
          <a:xfrm>
            <a:off x="1203862" y="4043523"/>
            <a:ext cx="424868" cy="424868"/>
          </a:xfrm>
          <a:prstGeom prst="ellipse">
            <a:avLst/>
          </a:prstGeom>
          <a:solidFill>
            <a:schemeClr val="lt2"/>
          </a:solidFill>
          <a:ln w="12700" cap="flat" cmpd="sng">
            <a:solidFill>
              <a:srgbClr val="002FA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2994" tIns="31488" rIns="62994" bIns="31488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endParaRPr sz="1240">
              <a:solidFill>
                <a:schemeClr val="lt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IBM Plex Sans"/>
              <a:sym typeface="IBM Plex Sans"/>
            </a:endParaRPr>
          </a:p>
        </p:txBody>
      </p:sp>
      <p:sp>
        <p:nvSpPr>
          <p:cNvPr id="45" name="Google Shape;178;p15"/>
          <p:cNvSpPr txBox="1"/>
          <p:nvPr/>
        </p:nvSpPr>
        <p:spPr>
          <a:xfrm>
            <a:off x="906157" y="4447567"/>
            <a:ext cx="1026543" cy="3181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2994" tIns="31488" rIns="62994" bIns="31488" anchor="t" anchorCtr="0">
            <a:spAutoFit/>
          </a:bodyPr>
          <a:lstStyle/>
          <a:p>
            <a:pPr algn="ctr">
              <a:buClr>
                <a:srgbClr val="000000"/>
              </a:buClr>
              <a:buSzPts val="1400"/>
            </a:pPr>
            <a:r>
              <a:rPr lang="en-US" sz="800" b="1" dirty="0" err="1">
                <a:solidFill>
                  <a:srgbClr val="3C3C3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IBM Plex Sans"/>
                <a:sym typeface="IBM Plex Sans"/>
              </a:rPr>
              <a:t>Checkmarx</a:t>
            </a:r>
            <a:r>
              <a:rPr lang="en-US" sz="800" b="1" dirty="0">
                <a:solidFill>
                  <a:srgbClr val="3C3C3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IBM Plex Sans"/>
                <a:sym typeface="IBM Plex Sans"/>
              </a:rPr>
              <a:t/>
            </a:r>
            <a:br>
              <a:rPr lang="en-US" sz="800" b="1" dirty="0">
                <a:solidFill>
                  <a:srgbClr val="3C3C3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IBM Plex Sans"/>
                <a:sym typeface="IBM Plex Sans"/>
              </a:rPr>
            </a:br>
            <a:r>
              <a:rPr lang="en-US" sz="800" b="1" dirty="0" err="1">
                <a:solidFill>
                  <a:srgbClr val="3C3C3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IBM Plex Sans"/>
                <a:sym typeface="IBM Plex Sans"/>
              </a:rPr>
              <a:t>掃描程式碼</a:t>
            </a:r>
            <a:endParaRPr sz="800" b="1" dirty="0">
              <a:solidFill>
                <a:srgbClr val="3C3C3C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IBM Plex Sans"/>
              <a:sym typeface="IBM Plex Sans"/>
            </a:endParaRPr>
          </a:p>
        </p:txBody>
      </p:sp>
      <p:grpSp>
        <p:nvGrpSpPr>
          <p:cNvPr id="46" name="Google Shape;179;p15"/>
          <p:cNvGrpSpPr/>
          <p:nvPr/>
        </p:nvGrpSpPr>
        <p:grpSpPr>
          <a:xfrm>
            <a:off x="4266069" y="2322079"/>
            <a:ext cx="385399" cy="382167"/>
            <a:chOff x="5921680" y="3152380"/>
            <a:chExt cx="616628" cy="616628"/>
          </a:xfrm>
        </p:grpSpPr>
        <p:sp>
          <p:nvSpPr>
            <p:cNvPr id="47" name="Google Shape;180;p15"/>
            <p:cNvSpPr/>
            <p:nvPr/>
          </p:nvSpPr>
          <p:spPr>
            <a:xfrm>
              <a:off x="5921680" y="3152380"/>
              <a:ext cx="616628" cy="616628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rgbClr val="002FA7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2994" tIns="31488" rIns="62994" bIns="31488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800"/>
              </a:pPr>
              <a:endParaRPr sz="1240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IBM Plex Sans"/>
                <a:sym typeface="IBM Plex Sans"/>
              </a:endParaRPr>
            </a:p>
          </p:txBody>
        </p:sp>
        <p:sp>
          <p:nvSpPr>
            <p:cNvPr id="48" name="Google Shape;181;p15"/>
            <p:cNvSpPr/>
            <p:nvPr/>
          </p:nvSpPr>
          <p:spPr>
            <a:xfrm>
              <a:off x="6052437" y="3305624"/>
              <a:ext cx="375000" cy="346880"/>
            </a:xfrm>
            <a:custGeom>
              <a:avLst/>
              <a:gdLst/>
              <a:ahLst/>
              <a:cxnLst/>
              <a:rect l="l" t="t" r="r" b="b"/>
              <a:pathLst>
                <a:path w="375000" h="346880" extrusionOk="0">
                  <a:moveTo>
                    <a:pt x="373890" y="194266"/>
                  </a:moveTo>
                  <a:lnTo>
                    <a:pt x="354201" y="133886"/>
                  </a:lnTo>
                  <a:cubicBezTo>
                    <a:pt x="354201" y="133323"/>
                    <a:pt x="354014" y="132761"/>
                    <a:pt x="353826" y="132198"/>
                  </a:cubicBezTo>
                  <a:lnTo>
                    <a:pt x="314261" y="10688"/>
                  </a:lnTo>
                  <a:cubicBezTo>
                    <a:pt x="312198" y="4688"/>
                    <a:pt x="306197" y="0"/>
                    <a:pt x="299259" y="0"/>
                  </a:cubicBezTo>
                  <a:cubicBezTo>
                    <a:pt x="292509" y="0"/>
                    <a:pt x="286508" y="4688"/>
                    <a:pt x="284446" y="10876"/>
                  </a:cubicBezTo>
                  <a:lnTo>
                    <a:pt x="246943" y="126573"/>
                  </a:lnTo>
                  <a:lnTo>
                    <a:pt x="128246" y="126573"/>
                  </a:lnTo>
                  <a:lnTo>
                    <a:pt x="90555" y="10876"/>
                  </a:lnTo>
                  <a:cubicBezTo>
                    <a:pt x="88492" y="4688"/>
                    <a:pt x="82492" y="0"/>
                    <a:pt x="75741" y="0"/>
                  </a:cubicBezTo>
                  <a:lnTo>
                    <a:pt x="75741" y="0"/>
                  </a:lnTo>
                  <a:cubicBezTo>
                    <a:pt x="68803" y="0"/>
                    <a:pt x="62803" y="4688"/>
                    <a:pt x="60740" y="10876"/>
                  </a:cubicBezTo>
                  <a:lnTo>
                    <a:pt x="21175" y="132573"/>
                  </a:lnTo>
                  <a:cubicBezTo>
                    <a:pt x="21175" y="132573"/>
                    <a:pt x="21175" y="132761"/>
                    <a:pt x="21175" y="132761"/>
                  </a:cubicBezTo>
                  <a:lnTo>
                    <a:pt x="1110" y="194266"/>
                  </a:lnTo>
                  <a:cubicBezTo>
                    <a:pt x="-1890" y="203641"/>
                    <a:pt x="1298" y="213767"/>
                    <a:pt x="9361" y="219393"/>
                  </a:cubicBezTo>
                  <a:lnTo>
                    <a:pt x="182250" y="345215"/>
                  </a:lnTo>
                  <a:cubicBezTo>
                    <a:pt x="185438" y="347465"/>
                    <a:pt x="189563" y="347465"/>
                    <a:pt x="192751" y="345028"/>
                  </a:cubicBezTo>
                  <a:lnTo>
                    <a:pt x="365640" y="219393"/>
                  </a:lnTo>
                  <a:cubicBezTo>
                    <a:pt x="373703" y="213767"/>
                    <a:pt x="376891" y="203641"/>
                    <a:pt x="373890" y="194266"/>
                  </a:cubicBezTo>
                  <a:moveTo>
                    <a:pt x="115307" y="144387"/>
                  </a:moveTo>
                  <a:lnTo>
                    <a:pt x="163498" y="292711"/>
                  </a:lnTo>
                  <a:lnTo>
                    <a:pt x="47802" y="144387"/>
                  </a:lnTo>
                  <a:moveTo>
                    <a:pt x="211502" y="292898"/>
                  </a:moveTo>
                  <a:lnTo>
                    <a:pt x="257819" y="150575"/>
                  </a:lnTo>
                  <a:lnTo>
                    <a:pt x="259694" y="144387"/>
                  </a:lnTo>
                  <a:lnTo>
                    <a:pt x="327387" y="144387"/>
                  </a:lnTo>
                  <a:lnTo>
                    <a:pt x="222566" y="278647"/>
                  </a:lnTo>
                  <a:moveTo>
                    <a:pt x="299447" y="22314"/>
                  </a:moveTo>
                  <a:lnTo>
                    <a:pt x="333387" y="126573"/>
                  </a:lnTo>
                  <a:lnTo>
                    <a:pt x="265507" y="126573"/>
                  </a:lnTo>
                  <a:moveTo>
                    <a:pt x="241130" y="144387"/>
                  </a:moveTo>
                  <a:lnTo>
                    <a:pt x="207564" y="247707"/>
                  </a:lnTo>
                  <a:lnTo>
                    <a:pt x="187500" y="309212"/>
                  </a:lnTo>
                  <a:lnTo>
                    <a:pt x="133871" y="144387"/>
                  </a:lnTo>
                  <a:moveTo>
                    <a:pt x="75554" y="22314"/>
                  </a:moveTo>
                  <a:lnTo>
                    <a:pt x="109494" y="126573"/>
                  </a:lnTo>
                  <a:lnTo>
                    <a:pt x="41801" y="126573"/>
                  </a:lnTo>
                  <a:moveTo>
                    <a:pt x="19674" y="205141"/>
                  </a:moveTo>
                  <a:cubicBezTo>
                    <a:pt x="17987" y="203829"/>
                    <a:pt x="17237" y="201579"/>
                    <a:pt x="17987" y="199703"/>
                  </a:cubicBezTo>
                  <a:lnTo>
                    <a:pt x="32800" y="154137"/>
                  </a:lnTo>
                  <a:lnTo>
                    <a:pt x="141934" y="293836"/>
                  </a:lnTo>
                  <a:moveTo>
                    <a:pt x="355326" y="205141"/>
                  </a:moveTo>
                  <a:lnTo>
                    <a:pt x="233254" y="293836"/>
                  </a:lnTo>
                  <a:lnTo>
                    <a:pt x="233629" y="293273"/>
                  </a:lnTo>
                  <a:lnTo>
                    <a:pt x="342200" y="154137"/>
                  </a:lnTo>
                  <a:lnTo>
                    <a:pt x="357014" y="199703"/>
                  </a:lnTo>
                  <a:cubicBezTo>
                    <a:pt x="357764" y="201579"/>
                    <a:pt x="357014" y="203829"/>
                    <a:pt x="355326" y="205141"/>
                  </a:cubicBezTo>
                </a:path>
              </a:pathLst>
            </a:custGeom>
            <a:solidFill>
              <a:srgbClr val="032481"/>
            </a:solidFill>
            <a:ln>
              <a:noFill/>
            </a:ln>
          </p:spPr>
          <p:txBody>
            <a:bodyPr spcFirstLastPara="1" wrap="square" lIns="62994" tIns="31488" rIns="62994" bIns="31488" anchor="ctr" anchorCtr="0">
              <a:noAutofit/>
            </a:bodyPr>
            <a:lstStyle/>
            <a:p>
              <a:pPr>
                <a:buClr>
                  <a:srgbClr val="000000"/>
                </a:buClr>
                <a:buSzPts val="2160"/>
              </a:pPr>
              <a:endParaRPr sz="1488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IBM Plex Sans"/>
                <a:sym typeface="IBM Plex Sans"/>
              </a:endParaRPr>
            </a:p>
          </p:txBody>
        </p:sp>
      </p:grpSp>
      <p:grpSp>
        <p:nvGrpSpPr>
          <p:cNvPr id="49" name="Google Shape;182;p15"/>
          <p:cNvGrpSpPr/>
          <p:nvPr/>
        </p:nvGrpSpPr>
        <p:grpSpPr>
          <a:xfrm>
            <a:off x="2122321" y="2156669"/>
            <a:ext cx="424868" cy="424868"/>
            <a:chOff x="4902567" y="3148013"/>
            <a:chExt cx="616628" cy="616628"/>
          </a:xfrm>
        </p:grpSpPr>
        <p:sp>
          <p:nvSpPr>
            <p:cNvPr id="50" name="Google Shape;183;p15"/>
            <p:cNvSpPr/>
            <p:nvPr/>
          </p:nvSpPr>
          <p:spPr>
            <a:xfrm>
              <a:off x="4902567" y="3148013"/>
              <a:ext cx="616628" cy="616628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rgbClr val="002FA7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2994" tIns="31488" rIns="62994" bIns="31488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800"/>
              </a:pPr>
              <a:endParaRPr sz="1240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IBM Plex Sans"/>
                <a:sym typeface="IBM Plex Sans"/>
              </a:endParaRPr>
            </a:p>
          </p:txBody>
        </p:sp>
        <p:sp>
          <p:nvSpPr>
            <p:cNvPr id="51" name="Google Shape;184;p15"/>
            <p:cNvSpPr/>
            <p:nvPr/>
          </p:nvSpPr>
          <p:spPr>
            <a:xfrm>
              <a:off x="5005704" y="3268691"/>
              <a:ext cx="423301" cy="286720"/>
            </a:xfrm>
            <a:custGeom>
              <a:avLst/>
              <a:gdLst/>
              <a:ahLst/>
              <a:cxnLst/>
              <a:rect l="l" t="t" r="r" b="b"/>
              <a:pathLst>
                <a:path w="423301" h="286720" extrusionOk="0">
                  <a:moveTo>
                    <a:pt x="19261" y="197820"/>
                  </a:moveTo>
                  <a:cubicBezTo>
                    <a:pt x="33177" y="202106"/>
                    <a:pt x="91539" y="215545"/>
                    <a:pt x="91539" y="215545"/>
                  </a:cubicBezTo>
                  <a:cubicBezTo>
                    <a:pt x="95031" y="216621"/>
                    <a:pt x="93990" y="219249"/>
                    <a:pt x="93990" y="219249"/>
                  </a:cubicBezTo>
                  <a:cubicBezTo>
                    <a:pt x="89969" y="250961"/>
                    <a:pt x="90851" y="275159"/>
                    <a:pt x="90851" y="283519"/>
                  </a:cubicBezTo>
                  <a:cubicBezTo>
                    <a:pt x="90851" y="287223"/>
                    <a:pt x="88153" y="286694"/>
                    <a:pt x="88153" y="286694"/>
                  </a:cubicBezTo>
                  <a:lnTo>
                    <a:pt x="2964" y="286694"/>
                  </a:lnTo>
                  <a:cubicBezTo>
                    <a:pt x="-722" y="286694"/>
                    <a:pt x="72" y="283343"/>
                    <a:pt x="72" y="283343"/>
                  </a:cubicBezTo>
                  <a:cubicBezTo>
                    <a:pt x="777" y="272778"/>
                    <a:pt x="3811" y="242724"/>
                    <a:pt x="15557" y="199637"/>
                  </a:cubicBezTo>
                  <a:cubicBezTo>
                    <a:pt x="15557" y="199637"/>
                    <a:pt x="16139" y="196867"/>
                    <a:pt x="19261" y="197820"/>
                  </a:cubicBezTo>
                  <a:close/>
                  <a:moveTo>
                    <a:pt x="404036" y="197820"/>
                  </a:moveTo>
                  <a:cubicBezTo>
                    <a:pt x="390121" y="202106"/>
                    <a:pt x="331759" y="215545"/>
                    <a:pt x="331759" y="215545"/>
                  </a:cubicBezTo>
                  <a:cubicBezTo>
                    <a:pt x="328267" y="216621"/>
                    <a:pt x="329307" y="219249"/>
                    <a:pt x="329307" y="219249"/>
                  </a:cubicBezTo>
                  <a:cubicBezTo>
                    <a:pt x="333329" y="250961"/>
                    <a:pt x="332447" y="275159"/>
                    <a:pt x="332447" y="283519"/>
                  </a:cubicBezTo>
                  <a:cubicBezTo>
                    <a:pt x="332447" y="287223"/>
                    <a:pt x="335145" y="286694"/>
                    <a:pt x="335145" y="286694"/>
                  </a:cubicBezTo>
                  <a:lnTo>
                    <a:pt x="420333" y="286694"/>
                  </a:lnTo>
                  <a:cubicBezTo>
                    <a:pt x="424037" y="286694"/>
                    <a:pt x="423226" y="283343"/>
                    <a:pt x="423226" y="283343"/>
                  </a:cubicBezTo>
                  <a:cubicBezTo>
                    <a:pt x="422520" y="272778"/>
                    <a:pt x="419487" y="242724"/>
                    <a:pt x="407740" y="199637"/>
                  </a:cubicBezTo>
                  <a:cubicBezTo>
                    <a:pt x="407740" y="199637"/>
                    <a:pt x="407141" y="196867"/>
                    <a:pt x="404036" y="197820"/>
                  </a:cubicBezTo>
                  <a:close/>
                  <a:moveTo>
                    <a:pt x="370014" y="103390"/>
                  </a:moveTo>
                  <a:lnTo>
                    <a:pt x="309201" y="132791"/>
                  </a:lnTo>
                  <a:cubicBezTo>
                    <a:pt x="306308" y="133902"/>
                    <a:pt x="307754" y="136530"/>
                    <a:pt x="307754" y="136530"/>
                  </a:cubicBezTo>
                  <a:cubicBezTo>
                    <a:pt x="316150" y="156531"/>
                    <a:pt x="321265" y="173410"/>
                    <a:pt x="325215" y="193869"/>
                  </a:cubicBezTo>
                  <a:cubicBezTo>
                    <a:pt x="325886" y="197291"/>
                    <a:pt x="328196" y="196197"/>
                    <a:pt x="328196" y="196197"/>
                  </a:cubicBezTo>
                  <a:lnTo>
                    <a:pt x="396611" y="166496"/>
                  </a:lnTo>
                  <a:cubicBezTo>
                    <a:pt x="396611" y="166496"/>
                    <a:pt x="398657" y="165720"/>
                    <a:pt x="397810" y="163092"/>
                  </a:cubicBezTo>
                  <a:cubicBezTo>
                    <a:pt x="394777" y="153727"/>
                    <a:pt x="379291" y="116371"/>
                    <a:pt x="373083" y="104166"/>
                  </a:cubicBezTo>
                  <a:cubicBezTo>
                    <a:pt x="373083" y="104166"/>
                    <a:pt x="371989" y="102314"/>
                    <a:pt x="370014" y="103390"/>
                  </a:cubicBezTo>
                  <a:close/>
                  <a:moveTo>
                    <a:pt x="53284" y="103390"/>
                  </a:moveTo>
                  <a:lnTo>
                    <a:pt x="114097" y="132791"/>
                  </a:lnTo>
                  <a:cubicBezTo>
                    <a:pt x="116990" y="133902"/>
                    <a:pt x="115543" y="136530"/>
                    <a:pt x="115543" y="136530"/>
                  </a:cubicBezTo>
                  <a:cubicBezTo>
                    <a:pt x="107148" y="156531"/>
                    <a:pt x="102033" y="173410"/>
                    <a:pt x="98065" y="193869"/>
                  </a:cubicBezTo>
                  <a:cubicBezTo>
                    <a:pt x="97412" y="197291"/>
                    <a:pt x="95084" y="196197"/>
                    <a:pt x="95084" y="196197"/>
                  </a:cubicBezTo>
                  <a:lnTo>
                    <a:pt x="26687" y="166496"/>
                  </a:lnTo>
                  <a:cubicBezTo>
                    <a:pt x="26687" y="166496"/>
                    <a:pt x="24641" y="165720"/>
                    <a:pt x="25487" y="163092"/>
                  </a:cubicBezTo>
                  <a:cubicBezTo>
                    <a:pt x="28521" y="153727"/>
                    <a:pt x="44006" y="116371"/>
                    <a:pt x="50215" y="104166"/>
                  </a:cubicBezTo>
                  <a:cubicBezTo>
                    <a:pt x="50215" y="104166"/>
                    <a:pt x="51308" y="102314"/>
                    <a:pt x="53284" y="103390"/>
                  </a:cubicBezTo>
                  <a:close/>
                  <a:moveTo>
                    <a:pt x="125332" y="26350"/>
                  </a:moveTo>
                  <a:lnTo>
                    <a:pt x="165933" y="73636"/>
                  </a:lnTo>
                  <a:cubicBezTo>
                    <a:pt x="167679" y="75893"/>
                    <a:pt x="165369" y="77551"/>
                    <a:pt x="165369" y="77551"/>
                  </a:cubicBezTo>
                  <a:cubicBezTo>
                    <a:pt x="149089" y="86335"/>
                    <a:pt x="137325" y="99598"/>
                    <a:pt x="127254" y="114784"/>
                  </a:cubicBezTo>
                  <a:cubicBezTo>
                    <a:pt x="125244" y="117782"/>
                    <a:pt x="123092" y="115595"/>
                    <a:pt x="123092" y="115595"/>
                  </a:cubicBezTo>
                  <a:lnTo>
                    <a:pt x="71644" y="77075"/>
                  </a:lnTo>
                  <a:cubicBezTo>
                    <a:pt x="71644" y="77075"/>
                    <a:pt x="69422" y="75770"/>
                    <a:pt x="71362" y="73195"/>
                  </a:cubicBezTo>
                  <a:cubicBezTo>
                    <a:pt x="86424" y="53194"/>
                    <a:pt x="100111" y="39084"/>
                    <a:pt x="121999" y="25768"/>
                  </a:cubicBezTo>
                  <a:cubicBezTo>
                    <a:pt x="121999" y="25768"/>
                    <a:pt x="123656" y="24198"/>
                    <a:pt x="125332" y="26350"/>
                  </a:cubicBezTo>
                  <a:close/>
                  <a:moveTo>
                    <a:pt x="297966" y="26350"/>
                  </a:moveTo>
                  <a:lnTo>
                    <a:pt x="257365" y="73636"/>
                  </a:lnTo>
                  <a:cubicBezTo>
                    <a:pt x="255619" y="75893"/>
                    <a:pt x="257929" y="77551"/>
                    <a:pt x="257929" y="77551"/>
                  </a:cubicBezTo>
                  <a:cubicBezTo>
                    <a:pt x="274208" y="86335"/>
                    <a:pt x="285972" y="99598"/>
                    <a:pt x="296043" y="114784"/>
                  </a:cubicBezTo>
                  <a:cubicBezTo>
                    <a:pt x="298054" y="117782"/>
                    <a:pt x="300206" y="115595"/>
                    <a:pt x="300206" y="115595"/>
                  </a:cubicBezTo>
                  <a:lnTo>
                    <a:pt x="351654" y="77075"/>
                  </a:lnTo>
                  <a:cubicBezTo>
                    <a:pt x="351654" y="77075"/>
                    <a:pt x="353876" y="75770"/>
                    <a:pt x="351936" y="73195"/>
                  </a:cubicBezTo>
                  <a:cubicBezTo>
                    <a:pt x="336874" y="53194"/>
                    <a:pt x="323187" y="39084"/>
                    <a:pt x="301299" y="25768"/>
                  </a:cubicBezTo>
                  <a:cubicBezTo>
                    <a:pt x="301299" y="25768"/>
                    <a:pt x="299641" y="24198"/>
                    <a:pt x="297966" y="26350"/>
                  </a:cubicBezTo>
                  <a:close/>
                  <a:moveTo>
                    <a:pt x="211649" y="66828"/>
                  </a:moveTo>
                  <a:cubicBezTo>
                    <a:pt x="218492" y="66828"/>
                    <a:pt x="231138" y="67480"/>
                    <a:pt x="237117" y="68468"/>
                  </a:cubicBezTo>
                  <a:cubicBezTo>
                    <a:pt x="240239" y="68997"/>
                    <a:pt x="241015" y="66916"/>
                    <a:pt x="241015" y="66916"/>
                  </a:cubicBezTo>
                  <a:lnTo>
                    <a:pt x="266571" y="13510"/>
                  </a:lnTo>
                  <a:cubicBezTo>
                    <a:pt x="266571" y="13510"/>
                    <a:pt x="268282" y="11500"/>
                    <a:pt x="264702" y="10194"/>
                  </a:cubicBezTo>
                  <a:cubicBezTo>
                    <a:pt x="245618" y="3210"/>
                    <a:pt x="235477" y="0"/>
                    <a:pt x="211649" y="0"/>
                  </a:cubicBezTo>
                  <a:cubicBezTo>
                    <a:pt x="188103" y="0"/>
                    <a:pt x="177679" y="3210"/>
                    <a:pt x="158596" y="10194"/>
                  </a:cubicBezTo>
                  <a:cubicBezTo>
                    <a:pt x="155016" y="11500"/>
                    <a:pt x="156726" y="13510"/>
                    <a:pt x="156726" y="13510"/>
                  </a:cubicBezTo>
                  <a:lnTo>
                    <a:pt x="182283" y="66916"/>
                  </a:lnTo>
                  <a:cubicBezTo>
                    <a:pt x="182283" y="66916"/>
                    <a:pt x="183059" y="68997"/>
                    <a:pt x="186181" y="68468"/>
                  </a:cubicBezTo>
                  <a:cubicBezTo>
                    <a:pt x="192160" y="67480"/>
                    <a:pt x="204806" y="66828"/>
                    <a:pt x="211649" y="66828"/>
                  </a:cubicBezTo>
                  <a:close/>
                </a:path>
              </a:pathLst>
            </a:custGeom>
            <a:solidFill>
              <a:srgbClr val="032481"/>
            </a:solidFill>
            <a:ln>
              <a:noFill/>
            </a:ln>
          </p:spPr>
          <p:txBody>
            <a:bodyPr spcFirstLastPara="1" wrap="square" lIns="62994" tIns="31488" rIns="62994" bIns="31488" anchor="ctr" anchorCtr="0">
              <a:noAutofit/>
            </a:bodyPr>
            <a:lstStyle/>
            <a:p>
              <a:pPr>
                <a:buClr>
                  <a:srgbClr val="000000"/>
                </a:buClr>
                <a:buSzPts val="2160"/>
              </a:pPr>
              <a:endParaRPr sz="1488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IBM Plex Sans"/>
                <a:sym typeface="IBM Plex Sans"/>
              </a:endParaRPr>
            </a:p>
          </p:txBody>
        </p:sp>
      </p:grpSp>
      <p:sp>
        <p:nvSpPr>
          <p:cNvPr id="52" name="Google Shape;185;p15"/>
          <p:cNvSpPr txBox="1"/>
          <p:nvPr/>
        </p:nvSpPr>
        <p:spPr>
          <a:xfrm>
            <a:off x="5383937" y="3418194"/>
            <a:ext cx="1026543" cy="309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2994" tIns="31488" rIns="62994" bIns="31488" anchor="t" anchorCtr="0">
            <a:spAutoFit/>
          </a:bodyPr>
          <a:lstStyle/>
          <a:p>
            <a:pPr algn="ctr">
              <a:buClr>
                <a:srgbClr val="000000"/>
              </a:buClr>
              <a:buSzPts val="1400"/>
            </a:pPr>
            <a:r>
              <a:rPr lang="en-US" sz="800" b="1" dirty="0">
                <a:solidFill>
                  <a:srgbClr val="3C3C3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IBM Plex Sans"/>
                <a:sym typeface="IBM Plex Sans"/>
              </a:rPr>
              <a:t>Nexus-stage</a:t>
            </a:r>
            <a:endParaRPr sz="800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  <a:p>
            <a:pPr algn="ctr">
              <a:buClr>
                <a:srgbClr val="000000"/>
              </a:buClr>
              <a:buSzPts val="1400"/>
            </a:pPr>
            <a:r>
              <a:rPr lang="en-US" sz="800" b="1" dirty="0" err="1">
                <a:solidFill>
                  <a:srgbClr val="3C3C3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IBM Plex Sans"/>
                <a:sym typeface="IBM Plex Sans"/>
              </a:rPr>
              <a:t>遠端倉庫</a:t>
            </a:r>
            <a:endParaRPr sz="800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</p:txBody>
      </p:sp>
      <p:grpSp>
        <p:nvGrpSpPr>
          <p:cNvPr id="53" name="Google Shape;186;p15"/>
          <p:cNvGrpSpPr/>
          <p:nvPr/>
        </p:nvGrpSpPr>
        <p:grpSpPr>
          <a:xfrm>
            <a:off x="5683914" y="3013325"/>
            <a:ext cx="424868" cy="424868"/>
            <a:chOff x="1727119" y="3761282"/>
            <a:chExt cx="616628" cy="616628"/>
          </a:xfrm>
        </p:grpSpPr>
        <p:sp>
          <p:nvSpPr>
            <p:cNvPr id="54" name="Google Shape;187;p15"/>
            <p:cNvSpPr/>
            <p:nvPr/>
          </p:nvSpPr>
          <p:spPr>
            <a:xfrm>
              <a:off x="1727119" y="3761282"/>
              <a:ext cx="616628" cy="616628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rgbClr val="002FA7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2994" tIns="31488" rIns="62994" bIns="31488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800"/>
              </a:pPr>
              <a:endParaRPr sz="1240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IBM Plex Sans"/>
                <a:sym typeface="IBM Plex Sans"/>
              </a:endParaRPr>
            </a:p>
          </p:txBody>
        </p:sp>
        <p:sp>
          <p:nvSpPr>
            <p:cNvPr id="55" name="Google Shape;188;p15"/>
            <p:cNvSpPr/>
            <p:nvPr/>
          </p:nvSpPr>
          <p:spPr>
            <a:xfrm>
              <a:off x="1823373" y="3865342"/>
              <a:ext cx="417561" cy="417563"/>
            </a:xfrm>
            <a:custGeom>
              <a:avLst/>
              <a:gdLst/>
              <a:ahLst/>
              <a:cxnLst/>
              <a:rect l="l" t="t" r="r" b="b"/>
              <a:pathLst>
                <a:path w="228601" h="228602" extrusionOk="0">
                  <a:moveTo>
                    <a:pt x="110405" y="68"/>
                  </a:moveTo>
                  <a:cubicBezTo>
                    <a:pt x="47321" y="2220"/>
                    <a:pt x="-2076" y="55103"/>
                    <a:pt x="67" y="118197"/>
                  </a:cubicBezTo>
                  <a:cubicBezTo>
                    <a:pt x="2220" y="181290"/>
                    <a:pt x="55103" y="230687"/>
                    <a:pt x="118196" y="228534"/>
                  </a:cubicBezTo>
                  <a:cubicBezTo>
                    <a:pt x="181290" y="226325"/>
                    <a:pt x="230677" y="173423"/>
                    <a:pt x="228534" y="110320"/>
                  </a:cubicBezTo>
                  <a:cubicBezTo>
                    <a:pt x="226334" y="47274"/>
                    <a:pt x="173460" y="-2085"/>
                    <a:pt x="110405" y="68"/>
                  </a:cubicBezTo>
                  <a:close/>
                  <a:moveTo>
                    <a:pt x="118225" y="208684"/>
                  </a:moveTo>
                  <a:cubicBezTo>
                    <a:pt x="115542" y="208767"/>
                    <a:pt x="112857" y="208736"/>
                    <a:pt x="110176" y="208589"/>
                  </a:cubicBezTo>
                  <a:lnTo>
                    <a:pt x="109767" y="194502"/>
                  </a:lnTo>
                  <a:lnTo>
                    <a:pt x="65009" y="177128"/>
                  </a:lnTo>
                  <a:lnTo>
                    <a:pt x="64094" y="194044"/>
                  </a:lnTo>
                  <a:cubicBezTo>
                    <a:pt x="37914" y="177462"/>
                    <a:pt x="21568" y="149060"/>
                    <a:pt x="20384" y="118092"/>
                  </a:cubicBezTo>
                  <a:cubicBezTo>
                    <a:pt x="18384" y="66057"/>
                    <a:pt x="58951" y="22252"/>
                    <a:pt x="110986" y="20251"/>
                  </a:cubicBezTo>
                  <a:lnTo>
                    <a:pt x="111119" y="20251"/>
                  </a:lnTo>
                  <a:cubicBezTo>
                    <a:pt x="129535" y="19557"/>
                    <a:pt x="147748" y="24297"/>
                    <a:pt x="163488" y="33882"/>
                  </a:cubicBezTo>
                  <a:lnTo>
                    <a:pt x="114243" y="87917"/>
                  </a:lnTo>
                  <a:lnTo>
                    <a:pt x="185871" y="52808"/>
                  </a:lnTo>
                  <a:cubicBezTo>
                    <a:pt x="190383" y="58045"/>
                    <a:pt x="194306" y="63763"/>
                    <a:pt x="197568" y="69857"/>
                  </a:cubicBezTo>
                  <a:lnTo>
                    <a:pt x="116977" y="96404"/>
                  </a:lnTo>
                  <a:lnTo>
                    <a:pt x="206445" y="93327"/>
                  </a:lnTo>
                  <a:cubicBezTo>
                    <a:pt x="207684" y="98728"/>
                    <a:pt x="208465" y="104290"/>
                    <a:pt x="208741" y="110015"/>
                  </a:cubicBezTo>
                  <a:lnTo>
                    <a:pt x="120025" y="104176"/>
                  </a:lnTo>
                  <a:lnTo>
                    <a:pt x="206569" y="134828"/>
                  </a:lnTo>
                  <a:cubicBezTo>
                    <a:pt x="197539" y="175699"/>
                    <a:pt x="161992" y="206998"/>
                    <a:pt x="118225" y="208684"/>
                  </a:cubicBezTo>
                  <a:close/>
                  <a:moveTo>
                    <a:pt x="63685" y="86088"/>
                  </a:moveTo>
                  <a:lnTo>
                    <a:pt x="66428" y="86088"/>
                  </a:lnTo>
                  <a:lnTo>
                    <a:pt x="66428" y="110272"/>
                  </a:lnTo>
                  <a:lnTo>
                    <a:pt x="64199" y="110272"/>
                  </a:lnTo>
                  <a:lnTo>
                    <a:pt x="64199" y="118654"/>
                  </a:lnTo>
                  <a:lnTo>
                    <a:pt x="68085" y="118654"/>
                  </a:lnTo>
                  <a:lnTo>
                    <a:pt x="67447" y="131256"/>
                  </a:lnTo>
                  <a:lnTo>
                    <a:pt x="107423" y="145629"/>
                  </a:lnTo>
                  <a:lnTo>
                    <a:pt x="106214" y="118654"/>
                  </a:lnTo>
                  <a:lnTo>
                    <a:pt x="110167" y="118654"/>
                  </a:lnTo>
                  <a:lnTo>
                    <a:pt x="110167" y="110272"/>
                  </a:lnTo>
                  <a:lnTo>
                    <a:pt x="107928" y="110272"/>
                  </a:lnTo>
                  <a:lnTo>
                    <a:pt x="107928" y="86088"/>
                  </a:lnTo>
                  <a:lnTo>
                    <a:pt x="110624" y="86088"/>
                  </a:lnTo>
                  <a:lnTo>
                    <a:pt x="87516" y="59218"/>
                  </a:lnTo>
                  <a:lnTo>
                    <a:pt x="63685" y="86088"/>
                  </a:lnTo>
                  <a:close/>
                  <a:moveTo>
                    <a:pt x="100213" y="110272"/>
                  </a:moveTo>
                  <a:lnTo>
                    <a:pt x="91526" y="110272"/>
                  </a:lnTo>
                  <a:lnTo>
                    <a:pt x="91526" y="94927"/>
                  </a:lnTo>
                  <a:lnTo>
                    <a:pt x="82839" y="94927"/>
                  </a:lnTo>
                  <a:lnTo>
                    <a:pt x="82839" y="110272"/>
                  </a:lnTo>
                  <a:lnTo>
                    <a:pt x="74153" y="110272"/>
                  </a:lnTo>
                  <a:lnTo>
                    <a:pt x="74153" y="86088"/>
                  </a:lnTo>
                  <a:lnTo>
                    <a:pt x="100213" y="86088"/>
                  </a:lnTo>
                  <a:lnTo>
                    <a:pt x="100213" y="110272"/>
                  </a:lnTo>
                  <a:close/>
                  <a:moveTo>
                    <a:pt x="107833" y="153449"/>
                  </a:moveTo>
                  <a:lnTo>
                    <a:pt x="108138" y="160355"/>
                  </a:lnTo>
                  <a:lnTo>
                    <a:pt x="66685" y="145467"/>
                  </a:lnTo>
                  <a:lnTo>
                    <a:pt x="67142" y="137695"/>
                  </a:lnTo>
                  <a:lnTo>
                    <a:pt x="107833" y="153449"/>
                  </a:lnTo>
                  <a:close/>
                  <a:moveTo>
                    <a:pt x="66428" y="150306"/>
                  </a:moveTo>
                  <a:lnTo>
                    <a:pt x="108443" y="166612"/>
                  </a:lnTo>
                  <a:lnTo>
                    <a:pt x="108747" y="173470"/>
                  </a:lnTo>
                  <a:lnTo>
                    <a:pt x="66028" y="158126"/>
                  </a:lnTo>
                  <a:lnTo>
                    <a:pt x="66428" y="150306"/>
                  </a:lnTo>
                  <a:close/>
                  <a:moveTo>
                    <a:pt x="109100" y="179719"/>
                  </a:moveTo>
                  <a:lnTo>
                    <a:pt x="109405" y="186529"/>
                  </a:lnTo>
                  <a:lnTo>
                    <a:pt x="65361" y="170784"/>
                  </a:lnTo>
                  <a:lnTo>
                    <a:pt x="65818" y="162964"/>
                  </a:lnTo>
                  <a:lnTo>
                    <a:pt x="109100" y="179719"/>
                  </a:lnTo>
                  <a:close/>
                </a:path>
              </a:pathLst>
            </a:custGeom>
            <a:solidFill>
              <a:srgbClr val="032481"/>
            </a:solidFill>
            <a:ln>
              <a:noFill/>
            </a:ln>
          </p:spPr>
          <p:txBody>
            <a:bodyPr spcFirstLastPara="1" wrap="square" lIns="62994" tIns="31488" rIns="62994" bIns="31488" anchor="ctr" anchorCtr="0">
              <a:noAutofit/>
            </a:bodyPr>
            <a:lstStyle/>
            <a:p>
              <a:pPr>
                <a:buClr>
                  <a:srgbClr val="000000"/>
                </a:buClr>
                <a:buSzPts val="2160"/>
              </a:pPr>
              <a:endParaRPr sz="1488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IBM Plex Sans"/>
                <a:sym typeface="IBM Plex Sans"/>
              </a:endParaRPr>
            </a:p>
          </p:txBody>
        </p:sp>
      </p:grpSp>
      <p:sp>
        <p:nvSpPr>
          <p:cNvPr id="56" name="Google Shape;189;p15"/>
          <p:cNvSpPr txBox="1"/>
          <p:nvPr/>
        </p:nvSpPr>
        <p:spPr>
          <a:xfrm>
            <a:off x="734338" y="5249408"/>
            <a:ext cx="850244" cy="306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2994" tIns="31488" rIns="62994" bIns="31488" anchor="t" anchorCtr="0">
            <a:spAutoFit/>
          </a:bodyPr>
          <a:lstStyle/>
          <a:p>
            <a:pPr algn="ctr">
              <a:buClr>
                <a:srgbClr val="000000"/>
              </a:buClr>
              <a:buSzPts val="1400"/>
            </a:pPr>
            <a:r>
              <a:rPr lang="en-US" sz="800" b="1" dirty="0">
                <a:solidFill>
                  <a:srgbClr val="3C3C3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IBM Plex Sans"/>
                <a:sym typeface="IBM Plex Sans"/>
              </a:rPr>
              <a:t>Harbor</a:t>
            </a:r>
            <a:endParaRPr sz="800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Arial"/>
            </a:endParaRPr>
          </a:p>
          <a:p>
            <a:pPr algn="ctr">
              <a:buClr>
                <a:srgbClr val="000000"/>
              </a:buClr>
              <a:buSzPts val="1400"/>
            </a:pPr>
            <a:r>
              <a:rPr lang="en-US" sz="800" b="1" dirty="0" err="1">
                <a:solidFill>
                  <a:srgbClr val="3C3C3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IBM Plex Sans"/>
                <a:sym typeface="IBM Plex Sans"/>
              </a:rPr>
              <a:t>遠端倉庫</a:t>
            </a:r>
            <a:endParaRPr sz="800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Arial"/>
            </a:endParaRPr>
          </a:p>
        </p:txBody>
      </p:sp>
      <p:grpSp>
        <p:nvGrpSpPr>
          <p:cNvPr id="57" name="Google Shape;190;p15"/>
          <p:cNvGrpSpPr/>
          <p:nvPr/>
        </p:nvGrpSpPr>
        <p:grpSpPr>
          <a:xfrm>
            <a:off x="1236219" y="4872445"/>
            <a:ext cx="424868" cy="424868"/>
            <a:chOff x="1727119" y="3761282"/>
            <a:chExt cx="616628" cy="616628"/>
          </a:xfrm>
        </p:grpSpPr>
        <p:sp>
          <p:nvSpPr>
            <p:cNvPr id="58" name="Google Shape;167;p15"/>
            <p:cNvSpPr/>
            <p:nvPr/>
          </p:nvSpPr>
          <p:spPr>
            <a:xfrm>
              <a:off x="1727119" y="3761282"/>
              <a:ext cx="616628" cy="616628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rgbClr val="002FA7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2994" tIns="31488" rIns="62994" bIns="31488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800"/>
              </a:pPr>
              <a:endParaRPr sz="1240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IBM Plex Sans"/>
                <a:sym typeface="IBM Plex Sans"/>
              </a:endParaRPr>
            </a:p>
          </p:txBody>
        </p:sp>
        <p:sp>
          <p:nvSpPr>
            <p:cNvPr id="59" name="Google Shape;191;p15"/>
            <p:cNvSpPr/>
            <p:nvPr/>
          </p:nvSpPr>
          <p:spPr>
            <a:xfrm>
              <a:off x="1823373" y="3865342"/>
              <a:ext cx="417561" cy="417563"/>
            </a:xfrm>
            <a:custGeom>
              <a:avLst/>
              <a:gdLst/>
              <a:ahLst/>
              <a:cxnLst/>
              <a:rect l="l" t="t" r="r" b="b"/>
              <a:pathLst>
                <a:path w="228601" h="228602" extrusionOk="0">
                  <a:moveTo>
                    <a:pt x="110405" y="68"/>
                  </a:moveTo>
                  <a:cubicBezTo>
                    <a:pt x="47321" y="2220"/>
                    <a:pt x="-2076" y="55103"/>
                    <a:pt x="67" y="118197"/>
                  </a:cubicBezTo>
                  <a:cubicBezTo>
                    <a:pt x="2220" y="181290"/>
                    <a:pt x="55103" y="230687"/>
                    <a:pt x="118196" y="228534"/>
                  </a:cubicBezTo>
                  <a:cubicBezTo>
                    <a:pt x="181290" y="226325"/>
                    <a:pt x="230677" y="173423"/>
                    <a:pt x="228534" y="110320"/>
                  </a:cubicBezTo>
                  <a:cubicBezTo>
                    <a:pt x="226334" y="47274"/>
                    <a:pt x="173460" y="-2085"/>
                    <a:pt x="110405" y="68"/>
                  </a:cubicBezTo>
                  <a:close/>
                  <a:moveTo>
                    <a:pt x="118225" y="208684"/>
                  </a:moveTo>
                  <a:cubicBezTo>
                    <a:pt x="115542" y="208767"/>
                    <a:pt x="112857" y="208736"/>
                    <a:pt x="110176" y="208589"/>
                  </a:cubicBezTo>
                  <a:lnTo>
                    <a:pt x="109767" y="194502"/>
                  </a:lnTo>
                  <a:lnTo>
                    <a:pt x="65009" y="177128"/>
                  </a:lnTo>
                  <a:lnTo>
                    <a:pt x="64094" y="194044"/>
                  </a:lnTo>
                  <a:cubicBezTo>
                    <a:pt x="37914" y="177462"/>
                    <a:pt x="21568" y="149060"/>
                    <a:pt x="20384" y="118092"/>
                  </a:cubicBezTo>
                  <a:cubicBezTo>
                    <a:pt x="18384" y="66057"/>
                    <a:pt x="58951" y="22252"/>
                    <a:pt x="110986" y="20251"/>
                  </a:cubicBezTo>
                  <a:lnTo>
                    <a:pt x="111119" y="20251"/>
                  </a:lnTo>
                  <a:cubicBezTo>
                    <a:pt x="129535" y="19557"/>
                    <a:pt x="147748" y="24297"/>
                    <a:pt x="163488" y="33882"/>
                  </a:cubicBezTo>
                  <a:lnTo>
                    <a:pt x="114243" y="87917"/>
                  </a:lnTo>
                  <a:lnTo>
                    <a:pt x="185871" y="52808"/>
                  </a:lnTo>
                  <a:cubicBezTo>
                    <a:pt x="190383" y="58045"/>
                    <a:pt x="194306" y="63763"/>
                    <a:pt x="197568" y="69857"/>
                  </a:cubicBezTo>
                  <a:lnTo>
                    <a:pt x="116977" y="96404"/>
                  </a:lnTo>
                  <a:lnTo>
                    <a:pt x="206445" y="93327"/>
                  </a:lnTo>
                  <a:cubicBezTo>
                    <a:pt x="207684" y="98728"/>
                    <a:pt x="208465" y="104290"/>
                    <a:pt x="208741" y="110015"/>
                  </a:cubicBezTo>
                  <a:lnTo>
                    <a:pt x="120025" y="104176"/>
                  </a:lnTo>
                  <a:lnTo>
                    <a:pt x="206569" y="134828"/>
                  </a:lnTo>
                  <a:cubicBezTo>
                    <a:pt x="197539" y="175699"/>
                    <a:pt x="161992" y="206998"/>
                    <a:pt x="118225" y="208684"/>
                  </a:cubicBezTo>
                  <a:close/>
                  <a:moveTo>
                    <a:pt x="63685" y="86088"/>
                  </a:moveTo>
                  <a:lnTo>
                    <a:pt x="66428" y="86088"/>
                  </a:lnTo>
                  <a:lnTo>
                    <a:pt x="66428" y="110272"/>
                  </a:lnTo>
                  <a:lnTo>
                    <a:pt x="64199" y="110272"/>
                  </a:lnTo>
                  <a:lnTo>
                    <a:pt x="64199" y="118654"/>
                  </a:lnTo>
                  <a:lnTo>
                    <a:pt x="68085" y="118654"/>
                  </a:lnTo>
                  <a:lnTo>
                    <a:pt x="67447" y="131256"/>
                  </a:lnTo>
                  <a:lnTo>
                    <a:pt x="107423" y="145629"/>
                  </a:lnTo>
                  <a:lnTo>
                    <a:pt x="106214" y="118654"/>
                  </a:lnTo>
                  <a:lnTo>
                    <a:pt x="110167" y="118654"/>
                  </a:lnTo>
                  <a:lnTo>
                    <a:pt x="110167" y="110272"/>
                  </a:lnTo>
                  <a:lnTo>
                    <a:pt x="107928" y="110272"/>
                  </a:lnTo>
                  <a:lnTo>
                    <a:pt x="107928" y="86088"/>
                  </a:lnTo>
                  <a:lnTo>
                    <a:pt x="110624" y="86088"/>
                  </a:lnTo>
                  <a:lnTo>
                    <a:pt x="87516" y="59218"/>
                  </a:lnTo>
                  <a:lnTo>
                    <a:pt x="63685" y="86088"/>
                  </a:lnTo>
                  <a:close/>
                  <a:moveTo>
                    <a:pt x="100213" y="110272"/>
                  </a:moveTo>
                  <a:lnTo>
                    <a:pt x="91526" y="110272"/>
                  </a:lnTo>
                  <a:lnTo>
                    <a:pt x="91526" y="94927"/>
                  </a:lnTo>
                  <a:lnTo>
                    <a:pt x="82839" y="94927"/>
                  </a:lnTo>
                  <a:lnTo>
                    <a:pt x="82839" y="110272"/>
                  </a:lnTo>
                  <a:lnTo>
                    <a:pt x="74153" y="110272"/>
                  </a:lnTo>
                  <a:lnTo>
                    <a:pt x="74153" y="86088"/>
                  </a:lnTo>
                  <a:lnTo>
                    <a:pt x="100213" y="86088"/>
                  </a:lnTo>
                  <a:lnTo>
                    <a:pt x="100213" y="110272"/>
                  </a:lnTo>
                  <a:close/>
                  <a:moveTo>
                    <a:pt x="107833" y="153449"/>
                  </a:moveTo>
                  <a:lnTo>
                    <a:pt x="108138" y="160355"/>
                  </a:lnTo>
                  <a:lnTo>
                    <a:pt x="66685" y="145467"/>
                  </a:lnTo>
                  <a:lnTo>
                    <a:pt x="67142" y="137695"/>
                  </a:lnTo>
                  <a:lnTo>
                    <a:pt x="107833" y="153449"/>
                  </a:lnTo>
                  <a:close/>
                  <a:moveTo>
                    <a:pt x="66428" y="150306"/>
                  </a:moveTo>
                  <a:lnTo>
                    <a:pt x="108443" y="166612"/>
                  </a:lnTo>
                  <a:lnTo>
                    <a:pt x="108747" y="173470"/>
                  </a:lnTo>
                  <a:lnTo>
                    <a:pt x="66028" y="158126"/>
                  </a:lnTo>
                  <a:lnTo>
                    <a:pt x="66428" y="150306"/>
                  </a:lnTo>
                  <a:close/>
                  <a:moveTo>
                    <a:pt x="109100" y="179719"/>
                  </a:moveTo>
                  <a:lnTo>
                    <a:pt x="109405" y="186529"/>
                  </a:lnTo>
                  <a:lnTo>
                    <a:pt x="65361" y="170784"/>
                  </a:lnTo>
                  <a:lnTo>
                    <a:pt x="65818" y="162964"/>
                  </a:lnTo>
                  <a:lnTo>
                    <a:pt x="109100" y="179719"/>
                  </a:lnTo>
                  <a:close/>
                </a:path>
              </a:pathLst>
            </a:custGeom>
            <a:solidFill>
              <a:srgbClr val="032481"/>
            </a:solidFill>
            <a:ln>
              <a:noFill/>
            </a:ln>
          </p:spPr>
          <p:txBody>
            <a:bodyPr spcFirstLastPara="1" wrap="square" lIns="62994" tIns="31488" rIns="62994" bIns="31488" anchor="ctr" anchorCtr="0">
              <a:noAutofit/>
            </a:bodyPr>
            <a:lstStyle/>
            <a:p>
              <a:pPr>
                <a:buClr>
                  <a:srgbClr val="000000"/>
                </a:buClr>
                <a:buSzPts val="2160"/>
              </a:pPr>
              <a:endParaRPr sz="1488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IBM Plex Sans"/>
                <a:sym typeface="IBM Plex Sans"/>
              </a:endParaRPr>
            </a:p>
          </p:txBody>
        </p:sp>
      </p:grpSp>
      <p:sp>
        <p:nvSpPr>
          <p:cNvPr id="60" name="Google Shape;192;p15"/>
          <p:cNvSpPr txBox="1"/>
          <p:nvPr/>
        </p:nvSpPr>
        <p:spPr>
          <a:xfrm>
            <a:off x="768153" y="2716332"/>
            <a:ext cx="1026543" cy="325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2994" tIns="31488" rIns="62994" bIns="31488" anchor="t" anchorCtr="0">
            <a:spAutoFit/>
          </a:bodyPr>
          <a:lstStyle/>
          <a:p>
            <a:pPr algn="ctr">
              <a:buClr>
                <a:srgbClr val="000000"/>
              </a:buClr>
              <a:buSzPts val="1400"/>
            </a:pPr>
            <a:r>
              <a:rPr lang="en-US" sz="800" b="1" dirty="0">
                <a:solidFill>
                  <a:srgbClr val="3C3C3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IBM Plex Sans"/>
                <a:sym typeface="IBM Plex Sans"/>
              </a:rPr>
              <a:t>Nexus</a:t>
            </a:r>
            <a:endParaRPr sz="900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Arial"/>
            </a:endParaRPr>
          </a:p>
          <a:p>
            <a:pPr algn="ctr">
              <a:buClr>
                <a:srgbClr val="000000"/>
              </a:buClr>
              <a:buSzPts val="1400"/>
            </a:pPr>
            <a:r>
              <a:rPr lang="en-US" sz="900" b="1" dirty="0" err="1">
                <a:solidFill>
                  <a:srgbClr val="3C3C3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IBM Plex Sans"/>
                <a:sym typeface="IBM Plex Sans"/>
              </a:rPr>
              <a:t>遠端倉庫</a:t>
            </a:r>
            <a:endParaRPr sz="900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</p:txBody>
      </p:sp>
      <p:grpSp>
        <p:nvGrpSpPr>
          <p:cNvPr id="61" name="Google Shape;193;p15"/>
          <p:cNvGrpSpPr/>
          <p:nvPr/>
        </p:nvGrpSpPr>
        <p:grpSpPr>
          <a:xfrm>
            <a:off x="1071251" y="2326924"/>
            <a:ext cx="424868" cy="424868"/>
            <a:chOff x="1727119" y="3761282"/>
            <a:chExt cx="616628" cy="616628"/>
          </a:xfrm>
        </p:grpSpPr>
        <p:sp>
          <p:nvSpPr>
            <p:cNvPr id="62" name="Google Shape;194;p15"/>
            <p:cNvSpPr/>
            <p:nvPr/>
          </p:nvSpPr>
          <p:spPr>
            <a:xfrm>
              <a:off x="1727119" y="3761282"/>
              <a:ext cx="616628" cy="616628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rgbClr val="002FA7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2994" tIns="31488" rIns="62994" bIns="31488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800"/>
              </a:pPr>
              <a:endParaRPr sz="1240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IBM Plex Sans"/>
                <a:sym typeface="IBM Plex Sans"/>
              </a:endParaRPr>
            </a:p>
          </p:txBody>
        </p:sp>
        <p:sp>
          <p:nvSpPr>
            <p:cNvPr id="63" name="Google Shape;195;p15"/>
            <p:cNvSpPr/>
            <p:nvPr/>
          </p:nvSpPr>
          <p:spPr>
            <a:xfrm>
              <a:off x="1823373" y="3865342"/>
              <a:ext cx="417561" cy="417563"/>
            </a:xfrm>
            <a:custGeom>
              <a:avLst/>
              <a:gdLst/>
              <a:ahLst/>
              <a:cxnLst/>
              <a:rect l="l" t="t" r="r" b="b"/>
              <a:pathLst>
                <a:path w="228601" h="228602" extrusionOk="0">
                  <a:moveTo>
                    <a:pt x="110405" y="68"/>
                  </a:moveTo>
                  <a:cubicBezTo>
                    <a:pt x="47321" y="2220"/>
                    <a:pt x="-2076" y="55103"/>
                    <a:pt x="67" y="118197"/>
                  </a:cubicBezTo>
                  <a:cubicBezTo>
                    <a:pt x="2220" y="181290"/>
                    <a:pt x="55103" y="230687"/>
                    <a:pt x="118196" y="228534"/>
                  </a:cubicBezTo>
                  <a:cubicBezTo>
                    <a:pt x="181290" y="226325"/>
                    <a:pt x="230677" y="173423"/>
                    <a:pt x="228534" y="110320"/>
                  </a:cubicBezTo>
                  <a:cubicBezTo>
                    <a:pt x="226334" y="47274"/>
                    <a:pt x="173460" y="-2085"/>
                    <a:pt x="110405" y="68"/>
                  </a:cubicBezTo>
                  <a:close/>
                  <a:moveTo>
                    <a:pt x="118225" y="208684"/>
                  </a:moveTo>
                  <a:cubicBezTo>
                    <a:pt x="115542" y="208767"/>
                    <a:pt x="112857" y="208736"/>
                    <a:pt x="110176" y="208589"/>
                  </a:cubicBezTo>
                  <a:lnTo>
                    <a:pt x="109767" y="194502"/>
                  </a:lnTo>
                  <a:lnTo>
                    <a:pt x="65009" y="177128"/>
                  </a:lnTo>
                  <a:lnTo>
                    <a:pt x="64094" y="194044"/>
                  </a:lnTo>
                  <a:cubicBezTo>
                    <a:pt x="37914" y="177462"/>
                    <a:pt x="21568" y="149060"/>
                    <a:pt x="20384" y="118092"/>
                  </a:cubicBezTo>
                  <a:cubicBezTo>
                    <a:pt x="18384" y="66057"/>
                    <a:pt x="58951" y="22252"/>
                    <a:pt x="110986" y="20251"/>
                  </a:cubicBezTo>
                  <a:lnTo>
                    <a:pt x="111119" y="20251"/>
                  </a:lnTo>
                  <a:cubicBezTo>
                    <a:pt x="129535" y="19557"/>
                    <a:pt x="147748" y="24297"/>
                    <a:pt x="163488" y="33882"/>
                  </a:cubicBezTo>
                  <a:lnTo>
                    <a:pt x="114243" y="87917"/>
                  </a:lnTo>
                  <a:lnTo>
                    <a:pt x="185871" y="52808"/>
                  </a:lnTo>
                  <a:cubicBezTo>
                    <a:pt x="190383" y="58045"/>
                    <a:pt x="194306" y="63763"/>
                    <a:pt x="197568" y="69857"/>
                  </a:cubicBezTo>
                  <a:lnTo>
                    <a:pt x="116977" y="96404"/>
                  </a:lnTo>
                  <a:lnTo>
                    <a:pt x="206445" y="93327"/>
                  </a:lnTo>
                  <a:cubicBezTo>
                    <a:pt x="207684" y="98728"/>
                    <a:pt x="208465" y="104290"/>
                    <a:pt x="208741" y="110015"/>
                  </a:cubicBezTo>
                  <a:lnTo>
                    <a:pt x="120025" y="104176"/>
                  </a:lnTo>
                  <a:lnTo>
                    <a:pt x="206569" y="134828"/>
                  </a:lnTo>
                  <a:cubicBezTo>
                    <a:pt x="197539" y="175699"/>
                    <a:pt x="161992" y="206998"/>
                    <a:pt x="118225" y="208684"/>
                  </a:cubicBezTo>
                  <a:close/>
                  <a:moveTo>
                    <a:pt x="63685" y="86088"/>
                  </a:moveTo>
                  <a:lnTo>
                    <a:pt x="66428" y="86088"/>
                  </a:lnTo>
                  <a:lnTo>
                    <a:pt x="66428" y="110272"/>
                  </a:lnTo>
                  <a:lnTo>
                    <a:pt x="64199" y="110272"/>
                  </a:lnTo>
                  <a:lnTo>
                    <a:pt x="64199" y="118654"/>
                  </a:lnTo>
                  <a:lnTo>
                    <a:pt x="68085" y="118654"/>
                  </a:lnTo>
                  <a:lnTo>
                    <a:pt x="67447" y="131256"/>
                  </a:lnTo>
                  <a:lnTo>
                    <a:pt x="107423" y="145629"/>
                  </a:lnTo>
                  <a:lnTo>
                    <a:pt x="106214" y="118654"/>
                  </a:lnTo>
                  <a:lnTo>
                    <a:pt x="110167" y="118654"/>
                  </a:lnTo>
                  <a:lnTo>
                    <a:pt x="110167" y="110272"/>
                  </a:lnTo>
                  <a:lnTo>
                    <a:pt x="107928" y="110272"/>
                  </a:lnTo>
                  <a:lnTo>
                    <a:pt x="107928" y="86088"/>
                  </a:lnTo>
                  <a:lnTo>
                    <a:pt x="110624" y="86088"/>
                  </a:lnTo>
                  <a:lnTo>
                    <a:pt x="87516" y="59218"/>
                  </a:lnTo>
                  <a:lnTo>
                    <a:pt x="63685" y="86088"/>
                  </a:lnTo>
                  <a:close/>
                  <a:moveTo>
                    <a:pt x="100213" y="110272"/>
                  </a:moveTo>
                  <a:lnTo>
                    <a:pt x="91526" y="110272"/>
                  </a:lnTo>
                  <a:lnTo>
                    <a:pt x="91526" y="94927"/>
                  </a:lnTo>
                  <a:lnTo>
                    <a:pt x="82839" y="94927"/>
                  </a:lnTo>
                  <a:lnTo>
                    <a:pt x="82839" y="110272"/>
                  </a:lnTo>
                  <a:lnTo>
                    <a:pt x="74153" y="110272"/>
                  </a:lnTo>
                  <a:lnTo>
                    <a:pt x="74153" y="86088"/>
                  </a:lnTo>
                  <a:lnTo>
                    <a:pt x="100213" y="86088"/>
                  </a:lnTo>
                  <a:lnTo>
                    <a:pt x="100213" y="110272"/>
                  </a:lnTo>
                  <a:close/>
                  <a:moveTo>
                    <a:pt x="107833" y="153449"/>
                  </a:moveTo>
                  <a:lnTo>
                    <a:pt x="108138" y="160355"/>
                  </a:lnTo>
                  <a:lnTo>
                    <a:pt x="66685" y="145467"/>
                  </a:lnTo>
                  <a:lnTo>
                    <a:pt x="67142" y="137695"/>
                  </a:lnTo>
                  <a:lnTo>
                    <a:pt x="107833" y="153449"/>
                  </a:lnTo>
                  <a:close/>
                  <a:moveTo>
                    <a:pt x="66428" y="150306"/>
                  </a:moveTo>
                  <a:lnTo>
                    <a:pt x="108443" y="166612"/>
                  </a:lnTo>
                  <a:lnTo>
                    <a:pt x="108747" y="173470"/>
                  </a:lnTo>
                  <a:lnTo>
                    <a:pt x="66028" y="158126"/>
                  </a:lnTo>
                  <a:lnTo>
                    <a:pt x="66428" y="150306"/>
                  </a:lnTo>
                  <a:close/>
                  <a:moveTo>
                    <a:pt x="109100" y="179719"/>
                  </a:moveTo>
                  <a:lnTo>
                    <a:pt x="109405" y="186529"/>
                  </a:lnTo>
                  <a:lnTo>
                    <a:pt x="65361" y="170784"/>
                  </a:lnTo>
                  <a:lnTo>
                    <a:pt x="65818" y="162964"/>
                  </a:lnTo>
                  <a:lnTo>
                    <a:pt x="109100" y="179719"/>
                  </a:lnTo>
                  <a:close/>
                </a:path>
              </a:pathLst>
            </a:custGeom>
            <a:solidFill>
              <a:srgbClr val="032481"/>
            </a:solidFill>
            <a:ln>
              <a:noFill/>
            </a:ln>
          </p:spPr>
          <p:txBody>
            <a:bodyPr spcFirstLastPara="1" wrap="square" lIns="62994" tIns="31488" rIns="62994" bIns="31488" anchor="ctr" anchorCtr="0">
              <a:noAutofit/>
            </a:bodyPr>
            <a:lstStyle/>
            <a:p>
              <a:pPr>
                <a:buClr>
                  <a:srgbClr val="000000"/>
                </a:buClr>
                <a:buSzPts val="2160"/>
              </a:pPr>
              <a:endParaRPr sz="1488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IBM Plex Sans"/>
                <a:sym typeface="IBM Plex Sans"/>
              </a:endParaRPr>
            </a:p>
          </p:txBody>
        </p:sp>
      </p:grpSp>
      <p:cxnSp>
        <p:nvCxnSpPr>
          <p:cNvPr id="65" name="Google Shape;196;p15"/>
          <p:cNvCxnSpPr>
            <a:endCxn id="62" idx="6"/>
          </p:cNvCxnSpPr>
          <p:nvPr/>
        </p:nvCxnSpPr>
        <p:spPr>
          <a:xfrm rot="16200000" flipV="1">
            <a:off x="1222814" y="2812662"/>
            <a:ext cx="826523" cy="279913"/>
          </a:xfrm>
          <a:prstGeom prst="bentConnector2">
            <a:avLst/>
          </a:prstGeom>
          <a:noFill/>
          <a:ln w="12700" cap="flat" cmpd="sng">
            <a:solidFill>
              <a:srgbClr val="00B05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66" name="Google Shape;197;p15"/>
          <p:cNvSpPr txBox="1"/>
          <p:nvPr/>
        </p:nvSpPr>
        <p:spPr>
          <a:xfrm>
            <a:off x="4011146" y="2976028"/>
            <a:ext cx="791092" cy="2524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05000"/>
              </a:lnSpc>
              <a:buSzPts val="1200"/>
            </a:pPr>
            <a:r>
              <a:rPr lang="en-US" sz="758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IBM Plex Sans"/>
                <a:sym typeface="IBM Plex Sans"/>
              </a:rPr>
              <a:t>(</a:t>
            </a:r>
            <a:r>
              <a:rPr lang="en-US" sz="700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IBM Plex Sans"/>
                <a:sym typeface="IBM Plex Sans"/>
              </a:rPr>
              <a:t>10.22.109.110</a:t>
            </a:r>
            <a:r>
              <a:rPr lang="en-US" sz="758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IBM Plex Sans"/>
                <a:sym typeface="IBM Plex Sans"/>
              </a:rPr>
              <a:t>)</a:t>
            </a:r>
            <a:r>
              <a:rPr lang="en-US" altLang="zh-TW" sz="758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IBM Plex Sans"/>
                <a:sym typeface="IBM Plex Sans"/>
              </a:rPr>
              <a:t> (Main branch)</a:t>
            </a:r>
          </a:p>
          <a:p>
            <a:pPr>
              <a:lnSpc>
                <a:spcPct val="105000"/>
              </a:lnSpc>
              <a:buClr>
                <a:srgbClr val="000000"/>
              </a:buClr>
              <a:buSzPts val="1200"/>
            </a:pPr>
            <a:endParaRPr sz="758" dirty="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IBM Plex Sans"/>
              <a:sym typeface="IBM Plex Sans"/>
            </a:endParaRPr>
          </a:p>
        </p:txBody>
      </p:sp>
      <p:sp>
        <p:nvSpPr>
          <p:cNvPr id="67" name="Google Shape;198;p15"/>
          <p:cNvSpPr txBox="1"/>
          <p:nvPr/>
        </p:nvSpPr>
        <p:spPr>
          <a:xfrm>
            <a:off x="2014088" y="2744538"/>
            <a:ext cx="879853" cy="1340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05000"/>
              </a:lnSpc>
              <a:buClr>
                <a:srgbClr val="000000"/>
              </a:buClr>
              <a:buSzPts val="1200"/>
            </a:pPr>
            <a:r>
              <a:rPr lang="en-US" sz="758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IBM Plex Sans"/>
                <a:sym typeface="IBM Plex Sans"/>
              </a:rPr>
              <a:t>(10.21.109.130)</a:t>
            </a:r>
            <a:endParaRPr sz="758" dirty="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IBM Plex Sans"/>
              <a:sym typeface="IBM Plex Sans"/>
            </a:endParaRPr>
          </a:p>
        </p:txBody>
      </p:sp>
      <p:sp>
        <p:nvSpPr>
          <p:cNvPr id="68" name="Google Shape;199;p15"/>
          <p:cNvSpPr txBox="1"/>
          <p:nvPr/>
        </p:nvSpPr>
        <p:spPr>
          <a:xfrm>
            <a:off x="980138" y="3018402"/>
            <a:ext cx="644591" cy="1340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05000"/>
              </a:lnSpc>
              <a:buClr>
                <a:srgbClr val="000000"/>
              </a:buClr>
              <a:buSzPts val="1200"/>
            </a:pPr>
            <a:r>
              <a:rPr lang="en-US" sz="700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IBM Plex Sans"/>
                <a:sym typeface="IBM Plex Sans"/>
              </a:rPr>
              <a:t>(10.21.114.105)</a:t>
            </a:r>
            <a:endParaRPr sz="700" dirty="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IBM Plex Sans"/>
              <a:sym typeface="IBM Plex Sans"/>
            </a:endParaRPr>
          </a:p>
        </p:txBody>
      </p:sp>
      <p:sp>
        <p:nvSpPr>
          <p:cNvPr id="69" name="Google Shape;200;p15"/>
          <p:cNvSpPr txBox="1"/>
          <p:nvPr/>
        </p:nvSpPr>
        <p:spPr>
          <a:xfrm>
            <a:off x="929573" y="5524670"/>
            <a:ext cx="669293" cy="1340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05000"/>
              </a:lnSpc>
              <a:buClr>
                <a:srgbClr val="000000"/>
              </a:buClr>
              <a:buSzPts val="1200"/>
            </a:pPr>
            <a:r>
              <a:rPr lang="en-US" sz="700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IBM Plex Sans"/>
                <a:sym typeface="IBM Plex Sans"/>
              </a:rPr>
              <a:t>(</a:t>
            </a:r>
            <a:r>
              <a:rPr lang="en-US" sz="700" dirty="0" smtClean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IBM Plex Sans"/>
                <a:sym typeface="IBM Plex Sans"/>
              </a:rPr>
              <a:t>10.21.107.151</a:t>
            </a:r>
            <a:r>
              <a:rPr lang="en-US" sz="700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IBM Plex Sans"/>
                <a:sym typeface="IBM Plex Sans"/>
              </a:rPr>
              <a:t>)</a:t>
            </a:r>
            <a:endParaRPr sz="700" dirty="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IBM Plex Sans"/>
              <a:sym typeface="IBM Plex Sans"/>
            </a:endParaRPr>
          </a:p>
        </p:txBody>
      </p:sp>
      <p:cxnSp>
        <p:nvCxnSpPr>
          <p:cNvPr id="70" name="Google Shape;201;p15"/>
          <p:cNvCxnSpPr>
            <a:stCxn id="47" idx="6"/>
            <a:endCxn id="131" idx="7"/>
          </p:cNvCxnSpPr>
          <p:nvPr/>
        </p:nvCxnSpPr>
        <p:spPr>
          <a:xfrm>
            <a:off x="4651468" y="2513163"/>
            <a:ext cx="158307" cy="1215636"/>
          </a:xfrm>
          <a:prstGeom prst="bentConnector2">
            <a:avLst/>
          </a:prstGeom>
          <a:noFill/>
          <a:ln w="12700" cap="flat" cmpd="sng">
            <a:solidFill>
              <a:srgbClr val="00B050"/>
            </a:solidFill>
            <a:prstDash val="solid"/>
            <a:miter lim="800000"/>
            <a:headEnd type="triangle" w="med" len="med"/>
            <a:tailEnd type="none" w="sm" len="sm"/>
          </a:ln>
        </p:spPr>
      </p:cxnSp>
      <p:cxnSp>
        <p:nvCxnSpPr>
          <p:cNvPr id="71" name="Google Shape;203;p15"/>
          <p:cNvCxnSpPr>
            <a:stCxn id="131" idx="6"/>
            <a:endCxn id="54" idx="2"/>
          </p:cNvCxnSpPr>
          <p:nvPr/>
        </p:nvCxnSpPr>
        <p:spPr>
          <a:xfrm flipV="1">
            <a:off x="4871995" y="3225759"/>
            <a:ext cx="811919" cy="653254"/>
          </a:xfrm>
          <a:prstGeom prst="bentConnector3">
            <a:avLst>
              <a:gd name="adj1" fmla="val 50000"/>
            </a:avLst>
          </a:prstGeom>
          <a:noFill/>
          <a:ln w="12700" cap="flat" cmpd="sng">
            <a:solidFill>
              <a:srgbClr val="00B05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72" name="Google Shape;204;p15"/>
          <p:cNvCxnSpPr>
            <a:stCxn id="41" idx="6"/>
            <a:endCxn id="152" idx="2"/>
          </p:cNvCxnSpPr>
          <p:nvPr/>
        </p:nvCxnSpPr>
        <p:spPr>
          <a:xfrm rot="10800000" flipH="1">
            <a:off x="6123235" y="3878948"/>
            <a:ext cx="1180083" cy="241639"/>
          </a:xfrm>
          <a:prstGeom prst="bentConnector3">
            <a:avLst>
              <a:gd name="adj1" fmla="val 62123"/>
            </a:avLst>
          </a:prstGeom>
          <a:noFill/>
          <a:ln w="12700" cap="flat" cmpd="sng">
            <a:solidFill>
              <a:srgbClr val="00B050"/>
            </a:solidFill>
            <a:prstDash val="solid"/>
            <a:miter lim="800000"/>
            <a:headEnd type="triangle" w="med" len="med"/>
            <a:tailEnd type="none" w="sm" len="sm"/>
          </a:ln>
        </p:spPr>
      </p:cxnSp>
      <p:cxnSp>
        <p:nvCxnSpPr>
          <p:cNvPr id="73" name="Google Shape;206;p15"/>
          <p:cNvCxnSpPr>
            <a:stCxn id="114" idx="4"/>
            <a:endCxn id="58" idx="5"/>
          </p:cNvCxnSpPr>
          <p:nvPr/>
        </p:nvCxnSpPr>
        <p:spPr>
          <a:xfrm rot="5400000" flipH="1">
            <a:off x="2398692" y="4435268"/>
            <a:ext cx="192445" cy="1792097"/>
          </a:xfrm>
          <a:prstGeom prst="bentConnector3">
            <a:avLst>
              <a:gd name="adj1" fmla="val -81847"/>
            </a:avLst>
          </a:prstGeom>
          <a:noFill/>
          <a:ln w="12700" cap="flat" cmpd="sng">
            <a:solidFill>
              <a:srgbClr val="00B05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74" name="Google Shape;208;p15"/>
          <p:cNvCxnSpPr>
            <a:stCxn id="135" idx="4"/>
          </p:cNvCxnSpPr>
          <p:nvPr/>
        </p:nvCxnSpPr>
        <p:spPr>
          <a:xfrm rot="-5400000">
            <a:off x="5214854" y="4966895"/>
            <a:ext cx="260449" cy="660838"/>
          </a:xfrm>
          <a:prstGeom prst="bentConnector4">
            <a:avLst>
              <a:gd name="adj1" fmla="val -60476"/>
              <a:gd name="adj2" fmla="val 72693"/>
            </a:avLst>
          </a:prstGeom>
          <a:noFill/>
          <a:ln w="12700" cap="flat" cmpd="sng">
            <a:solidFill>
              <a:srgbClr val="00B05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75" name="Google Shape;210;p15"/>
          <p:cNvCxnSpPr>
            <a:stCxn id="156" idx="4"/>
            <a:endCxn id="38" idx="6"/>
          </p:cNvCxnSpPr>
          <p:nvPr/>
        </p:nvCxnSpPr>
        <p:spPr>
          <a:xfrm rot="5400000" flipH="1">
            <a:off x="6798558" y="4355149"/>
            <a:ext cx="390467" cy="1754312"/>
          </a:xfrm>
          <a:prstGeom prst="bentConnector4">
            <a:avLst>
              <a:gd name="adj1" fmla="val -40339"/>
              <a:gd name="adj2" fmla="val 73424"/>
            </a:avLst>
          </a:prstGeom>
          <a:noFill/>
          <a:ln w="12700" cap="flat" cmpd="sng">
            <a:solidFill>
              <a:srgbClr val="00B05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76" name="Google Shape;212;p15"/>
          <p:cNvSpPr txBox="1"/>
          <p:nvPr/>
        </p:nvSpPr>
        <p:spPr>
          <a:xfrm>
            <a:off x="5530567" y="3706827"/>
            <a:ext cx="879853" cy="1340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05000"/>
              </a:lnSpc>
              <a:buClr>
                <a:srgbClr val="000000"/>
              </a:buClr>
              <a:buSzPts val="1200"/>
            </a:pPr>
            <a:r>
              <a:rPr lang="en-US" sz="827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IBM Plex Sans"/>
                <a:sym typeface="IBM Plex Sans"/>
              </a:rPr>
              <a:t>(10.22.114.105)</a:t>
            </a:r>
            <a:endParaRPr sz="827" dirty="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IBM Plex Sans"/>
              <a:sym typeface="IBM Plex Sans"/>
            </a:endParaRPr>
          </a:p>
        </p:txBody>
      </p:sp>
      <p:sp>
        <p:nvSpPr>
          <p:cNvPr id="77" name="Google Shape;213;p15"/>
          <p:cNvSpPr txBox="1"/>
          <p:nvPr/>
        </p:nvSpPr>
        <p:spPr>
          <a:xfrm>
            <a:off x="5567143" y="5544003"/>
            <a:ext cx="879853" cy="1340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05000"/>
              </a:lnSpc>
              <a:buClr>
                <a:srgbClr val="000000"/>
              </a:buClr>
              <a:buSzPts val="1200"/>
            </a:pPr>
            <a:r>
              <a:rPr lang="en-US" sz="827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IBM Plex Sans"/>
                <a:sym typeface="IBM Plex Sans"/>
              </a:rPr>
              <a:t>(10.22.107.151)</a:t>
            </a:r>
            <a:endParaRPr sz="827" dirty="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IBM Plex Sans"/>
              <a:sym typeface="IBM Plex Sans"/>
            </a:endParaRPr>
          </a:p>
        </p:txBody>
      </p:sp>
      <p:sp>
        <p:nvSpPr>
          <p:cNvPr id="78" name="Google Shape;214;p15"/>
          <p:cNvSpPr txBox="1"/>
          <p:nvPr/>
        </p:nvSpPr>
        <p:spPr>
          <a:xfrm>
            <a:off x="5554951" y="4637126"/>
            <a:ext cx="879853" cy="1340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05000"/>
              </a:lnSpc>
              <a:buClr>
                <a:srgbClr val="000000"/>
              </a:buClr>
              <a:buSzPts val="1200"/>
            </a:pPr>
            <a:r>
              <a:rPr lang="en-US" sz="827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IBM Plex Sans"/>
                <a:sym typeface="IBM Plex Sans"/>
              </a:rPr>
              <a:t>(10.22.109.105)</a:t>
            </a:r>
            <a:endParaRPr sz="827" dirty="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IBM Plex Sans"/>
              <a:sym typeface="IBM Plex Sans"/>
            </a:endParaRPr>
          </a:p>
        </p:txBody>
      </p:sp>
      <p:sp>
        <p:nvSpPr>
          <p:cNvPr id="79" name="Google Shape;215;p15"/>
          <p:cNvSpPr/>
          <p:nvPr/>
        </p:nvSpPr>
        <p:spPr>
          <a:xfrm>
            <a:off x="7488601" y="1990368"/>
            <a:ext cx="157510" cy="219511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2F5BF2"/>
          </a:solidFill>
          <a:ln>
            <a:noFill/>
          </a:ln>
        </p:spPr>
        <p:txBody>
          <a:bodyPr spcFirstLastPara="1" wrap="square" lIns="62994" tIns="31488" rIns="62994" bIns="31488" anchor="ctr" anchorCtr="0">
            <a:noAutofit/>
          </a:bodyPr>
          <a:lstStyle/>
          <a:p>
            <a:pPr algn="ctr">
              <a:buClr>
                <a:srgbClr val="000000"/>
              </a:buClr>
              <a:buSzPts val="2160"/>
            </a:pPr>
            <a:endParaRPr sz="1488">
              <a:solidFill>
                <a:schemeClr val="lt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IBM Plex Sans"/>
              <a:sym typeface="IBM Plex Sans"/>
            </a:endParaRPr>
          </a:p>
        </p:txBody>
      </p:sp>
      <p:cxnSp>
        <p:nvCxnSpPr>
          <p:cNvPr id="80" name="Google Shape;216;p15"/>
          <p:cNvCxnSpPr/>
          <p:nvPr/>
        </p:nvCxnSpPr>
        <p:spPr>
          <a:xfrm>
            <a:off x="8820547" y="1734813"/>
            <a:ext cx="504031" cy="0"/>
          </a:xfrm>
          <a:prstGeom prst="straightConnector1">
            <a:avLst/>
          </a:prstGeom>
          <a:noFill/>
          <a:ln w="19050" cap="flat" cmpd="sng">
            <a:solidFill>
              <a:srgbClr val="00B05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81" name="Google Shape;217;p15"/>
          <p:cNvCxnSpPr/>
          <p:nvPr/>
        </p:nvCxnSpPr>
        <p:spPr>
          <a:xfrm>
            <a:off x="8820547" y="1895737"/>
            <a:ext cx="504031" cy="0"/>
          </a:xfrm>
          <a:prstGeom prst="straightConnector1">
            <a:avLst/>
          </a:prstGeom>
          <a:noFill/>
          <a:ln w="19050" cap="flat" cmpd="sng">
            <a:solidFill>
              <a:srgbClr val="C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82" name="Google Shape;218;p15"/>
          <p:cNvSpPr txBox="1"/>
          <p:nvPr/>
        </p:nvSpPr>
        <p:spPr>
          <a:xfrm>
            <a:off x="9405670" y="1661637"/>
            <a:ext cx="356573" cy="226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05000"/>
              </a:lnSpc>
              <a:buClr>
                <a:srgbClr val="000000"/>
              </a:buClr>
              <a:buSzPts val="1400"/>
            </a:pPr>
            <a:r>
              <a:rPr lang="en-US" sz="965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IBM Plex Sans"/>
                <a:sym typeface="IBM Plex Sans"/>
              </a:rPr>
              <a:t>443</a:t>
            </a:r>
            <a:endParaRPr sz="965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IBM Plex Sans"/>
              <a:sym typeface="IBM Plex Sans"/>
            </a:endParaRPr>
          </a:p>
        </p:txBody>
      </p:sp>
      <p:sp>
        <p:nvSpPr>
          <p:cNvPr id="83" name="Google Shape;219;p15"/>
          <p:cNvSpPr txBox="1"/>
          <p:nvPr/>
        </p:nvSpPr>
        <p:spPr>
          <a:xfrm>
            <a:off x="9405670" y="1831345"/>
            <a:ext cx="356573" cy="226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05000"/>
              </a:lnSpc>
              <a:buClr>
                <a:srgbClr val="000000"/>
              </a:buClr>
              <a:buSzPts val="1400"/>
            </a:pPr>
            <a:r>
              <a:rPr lang="en-US" sz="965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IBM Plex Sans"/>
                <a:sym typeface="IBM Plex Sans"/>
              </a:rPr>
              <a:t>22</a:t>
            </a:r>
            <a:endParaRPr sz="965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IBM Plex Sans"/>
              <a:sym typeface="IBM Plex Sans"/>
            </a:endParaRPr>
          </a:p>
        </p:txBody>
      </p:sp>
      <p:cxnSp>
        <p:nvCxnSpPr>
          <p:cNvPr id="84" name="Google Shape;220;p15"/>
          <p:cNvCxnSpPr>
            <a:endCxn id="44" idx="6"/>
          </p:cNvCxnSpPr>
          <p:nvPr/>
        </p:nvCxnSpPr>
        <p:spPr>
          <a:xfrm rot="10800000" flipV="1">
            <a:off x="1628730" y="3878707"/>
            <a:ext cx="1210159" cy="377250"/>
          </a:xfrm>
          <a:prstGeom prst="bentConnector3">
            <a:avLst>
              <a:gd name="adj1" fmla="val 49365"/>
            </a:avLst>
          </a:prstGeom>
          <a:noFill/>
          <a:ln w="12700" cap="flat" cmpd="sng">
            <a:solidFill>
              <a:srgbClr val="00B05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85" name="Google Shape;221;p15"/>
          <p:cNvSpPr txBox="1"/>
          <p:nvPr/>
        </p:nvSpPr>
        <p:spPr>
          <a:xfrm>
            <a:off x="8977332" y="1488171"/>
            <a:ext cx="429464" cy="232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05000"/>
              </a:lnSpc>
              <a:buClr>
                <a:srgbClr val="000000"/>
              </a:buClr>
              <a:buSzPts val="1600"/>
            </a:pPr>
            <a:r>
              <a:rPr lang="en-US" sz="1102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IBM Plex Sans"/>
                <a:sym typeface="IBM Plex Sans"/>
              </a:rPr>
              <a:t>Port</a:t>
            </a:r>
            <a:endParaRPr sz="1102" dirty="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IBM Plex Sans"/>
              <a:sym typeface="IBM Plex Sans"/>
            </a:endParaRPr>
          </a:p>
        </p:txBody>
      </p:sp>
      <p:sp>
        <p:nvSpPr>
          <p:cNvPr id="86" name="Google Shape;222;p15"/>
          <p:cNvSpPr/>
          <p:nvPr/>
        </p:nvSpPr>
        <p:spPr>
          <a:xfrm>
            <a:off x="2667013" y="1894859"/>
            <a:ext cx="730667" cy="936421"/>
          </a:xfrm>
          <a:prstGeom prst="arc">
            <a:avLst>
              <a:gd name="adj1" fmla="val 12124223"/>
              <a:gd name="adj2" fmla="val 14374914"/>
            </a:avLst>
          </a:prstGeom>
          <a:noFill/>
          <a:ln w="28575" cap="flat" cmpd="sng">
            <a:solidFill>
              <a:srgbClr val="00B050"/>
            </a:solidFill>
            <a:prstDash val="solid"/>
            <a:miter lim="800000"/>
            <a:headEnd type="triangle" w="med" len="med"/>
            <a:tailEnd type="none" w="sm" len="sm"/>
          </a:ln>
        </p:spPr>
        <p:txBody>
          <a:bodyPr spcFirstLastPara="1" wrap="square" lIns="62994" tIns="31488" rIns="62994" bIns="31488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endParaRPr sz="124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IBM Plex Sans"/>
              <a:sym typeface="IBM Plex Sans"/>
            </a:endParaRPr>
          </a:p>
        </p:txBody>
      </p:sp>
      <p:grpSp>
        <p:nvGrpSpPr>
          <p:cNvPr id="87" name="Google Shape;223;p15"/>
          <p:cNvGrpSpPr/>
          <p:nvPr/>
        </p:nvGrpSpPr>
        <p:grpSpPr>
          <a:xfrm>
            <a:off x="5679894" y="2157264"/>
            <a:ext cx="424868" cy="424868"/>
            <a:chOff x="1727119" y="3761282"/>
            <a:chExt cx="616628" cy="616628"/>
          </a:xfrm>
        </p:grpSpPr>
        <p:sp>
          <p:nvSpPr>
            <p:cNvPr id="88" name="Google Shape;224;p15"/>
            <p:cNvSpPr/>
            <p:nvPr/>
          </p:nvSpPr>
          <p:spPr>
            <a:xfrm>
              <a:off x="1727119" y="3761282"/>
              <a:ext cx="616628" cy="616628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rgbClr val="002FA7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2994" tIns="31488" rIns="62994" bIns="31488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800"/>
              </a:pPr>
              <a:endParaRPr sz="1240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IBM Plex Sans"/>
                <a:sym typeface="IBM Plex Sans"/>
              </a:endParaRPr>
            </a:p>
          </p:txBody>
        </p:sp>
        <p:sp>
          <p:nvSpPr>
            <p:cNvPr id="89" name="Google Shape;225;p15"/>
            <p:cNvSpPr/>
            <p:nvPr/>
          </p:nvSpPr>
          <p:spPr>
            <a:xfrm>
              <a:off x="1823373" y="3865342"/>
              <a:ext cx="417561" cy="417563"/>
            </a:xfrm>
            <a:custGeom>
              <a:avLst/>
              <a:gdLst/>
              <a:ahLst/>
              <a:cxnLst/>
              <a:rect l="l" t="t" r="r" b="b"/>
              <a:pathLst>
                <a:path w="228601" h="228602" extrusionOk="0">
                  <a:moveTo>
                    <a:pt x="110405" y="68"/>
                  </a:moveTo>
                  <a:cubicBezTo>
                    <a:pt x="47321" y="2220"/>
                    <a:pt x="-2076" y="55103"/>
                    <a:pt x="67" y="118197"/>
                  </a:cubicBezTo>
                  <a:cubicBezTo>
                    <a:pt x="2220" y="181290"/>
                    <a:pt x="55103" y="230687"/>
                    <a:pt x="118196" y="228534"/>
                  </a:cubicBezTo>
                  <a:cubicBezTo>
                    <a:pt x="181290" y="226325"/>
                    <a:pt x="230677" y="173423"/>
                    <a:pt x="228534" y="110320"/>
                  </a:cubicBezTo>
                  <a:cubicBezTo>
                    <a:pt x="226334" y="47274"/>
                    <a:pt x="173460" y="-2085"/>
                    <a:pt x="110405" y="68"/>
                  </a:cubicBezTo>
                  <a:close/>
                  <a:moveTo>
                    <a:pt x="118225" y="208684"/>
                  </a:moveTo>
                  <a:cubicBezTo>
                    <a:pt x="115542" y="208767"/>
                    <a:pt x="112857" y="208736"/>
                    <a:pt x="110176" y="208589"/>
                  </a:cubicBezTo>
                  <a:lnTo>
                    <a:pt x="109767" y="194502"/>
                  </a:lnTo>
                  <a:lnTo>
                    <a:pt x="65009" y="177128"/>
                  </a:lnTo>
                  <a:lnTo>
                    <a:pt x="64094" y="194044"/>
                  </a:lnTo>
                  <a:cubicBezTo>
                    <a:pt x="37914" y="177462"/>
                    <a:pt x="21568" y="149060"/>
                    <a:pt x="20384" y="118092"/>
                  </a:cubicBezTo>
                  <a:cubicBezTo>
                    <a:pt x="18384" y="66057"/>
                    <a:pt x="58951" y="22252"/>
                    <a:pt x="110986" y="20251"/>
                  </a:cubicBezTo>
                  <a:lnTo>
                    <a:pt x="111119" y="20251"/>
                  </a:lnTo>
                  <a:cubicBezTo>
                    <a:pt x="129535" y="19557"/>
                    <a:pt x="147748" y="24297"/>
                    <a:pt x="163488" y="33882"/>
                  </a:cubicBezTo>
                  <a:lnTo>
                    <a:pt x="114243" y="87917"/>
                  </a:lnTo>
                  <a:lnTo>
                    <a:pt x="185871" y="52808"/>
                  </a:lnTo>
                  <a:cubicBezTo>
                    <a:pt x="190383" y="58045"/>
                    <a:pt x="194306" y="63763"/>
                    <a:pt x="197568" y="69857"/>
                  </a:cubicBezTo>
                  <a:lnTo>
                    <a:pt x="116977" y="96404"/>
                  </a:lnTo>
                  <a:lnTo>
                    <a:pt x="206445" y="93327"/>
                  </a:lnTo>
                  <a:cubicBezTo>
                    <a:pt x="207684" y="98728"/>
                    <a:pt x="208465" y="104290"/>
                    <a:pt x="208741" y="110015"/>
                  </a:cubicBezTo>
                  <a:lnTo>
                    <a:pt x="120025" y="104176"/>
                  </a:lnTo>
                  <a:lnTo>
                    <a:pt x="206569" y="134828"/>
                  </a:lnTo>
                  <a:cubicBezTo>
                    <a:pt x="197539" y="175699"/>
                    <a:pt x="161992" y="206998"/>
                    <a:pt x="118225" y="208684"/>
                  </a:cubicBezTo>
                  <a:close/>
                  <a:moveTo>
                    <a:pt x="63685" y="86088"/>
                  </a:moveTo>
                  <a:lnTo>
                    <a:pt x="66428" y="86088"/>
                  </a:lnTo>
                  <a:lnTo>
                    <a:pt x="66428" y="110272"/>
                  </a:lnTo>
                  <a:lnTo>
                    <a:pt x="64199" y="110272"/>
                  </a:lnTo>
                  <a:lnTo>
                    <a:pt x="64199" y="118654"/>
                  </a:lnTo>
                  <a:lnTo>
                    <a:pt x="68085" y="118654"/>
                  </a:lnTo>
                  <a:lnTo>
                    <a:pt x="67447" y="131256"/>
                  </a:lnTo>
                  <a:lnTo>
                    <a:pt x="107423" y="145629"/>
                  </a:lnTo>
                  <a:lnTo>
                    <a:pt x="106214" y="118654"/>
                  </a:lnTo>
                  <a:lnTo>
                    <a:pt x="110167" y="118654"/>
                  </a:lnTo>
                  <a:lnTo>
                    <a:pt x="110167" y="110272"/>
                  </a:lnTo>
                  <a:lnTo>
                    <a:pt x="107928" y="110272"/>
                  </a:lnTo>
                  <a:lnTo>
                    <a:pt x="107928" y="86088"/>
                  </a:lnTo>
                  <a:lnTo>
                    <a:pt x="110624" y="86088"/>
                  </a:lnTo>
                  <a:lnTo>
                    <a:pt x="87516" y="59218"/>
                  </a:lnTo>
                  <a:lnTo>
                    <a:pt x="63685" y="86088"/>
                  </a:lnTo>
                  <a:close/>
                  <a:moveTo>
                    <a:pt x="100213" y="110272"/>
                  </a:moveTo>
                  <a:lnTo>
                    <a:pt x="91526" y="110272"/>
                  </a:lnTo>
                  <a:lnTo>
                    <a:pt x="91526" y="94927"/>
                  </a:lnTo>
                  <a:lnTo>
                    <a:pt x="82839" y="94927"/>
                  </a:lnTo>
                  <a:lnTo>
                    <a:pt x="82839" y="110272"/>
                  </a:lnTo>
                  <a:lnTo>
                    <a:pt x="74153" y="110272"/>
                  </a:lnTo>
                  <a:lnTo>
                    <a:pt x="74153" y="86088"/>
                  </a:lnTo>
                  <a:lnTo>
                    <a:pt x="100213" y="86088"/>
                  </a:lnTo>
                  <a:lnTo>
                    <a:pt x="100213" y="110272"/>
                  </a:lnTo>
                  <a:close/>
                  <a:moveTo>
                    <a:pt x="107833" y="153449"/>
                  </a:moveTo>
                  <a:lnTo>
                    <a:pt x="108138" y="160355"/>
                  </a:lnTo>
                  <a:lnTo>
                    <a:pt x="66685" y="145467"/>
                  </a:lnTo>
                  <a:lnTo>
                    <a:pt x="67142" y="137695"/>
                  </a:lnTo>
                  <a:lnTo>
                    <a:pt x="107833" y="153449"/>
                  </a:lnTo>
                  <a:close/>
                  <a:moveTo>
                    <a:pt x="66428" y="150306"/>
                  </a:moveTo>
                  <a:lnTo>
                    <a:pt x="108443" y="166612"/>
                  </a:lnTo>
                  <a:lnTo>
                    <a:pt x="108747" y="173470"/>
                  </a:lnTo>
                  <a:lnTo>
                    <a:pt x="66028" y="158126"/>
                  </a:lnTo>
                  <a:lnTo>
                    <a:pt x="66428" y="150306"/>
                  </a:lnTo>
                  <a:close/>
                  <a:moveTo>
                    <a:pt x="109100" y="179719"/>
                  </a:moveTo>
                  <a:lnTo>
                    <a:pt x="109405" y="186529"/>
                  </a:lnTo>
                  <a:lnTo>
                    <a:pt x="65361" y="170784"/>
                  </a:lnTo>
                  <a:lnTo>
                    <a:pt x="65818" y="162964"/>
                  </a:lnTo>
                  <a:lnTo>
                    <a:pt x="109100" y="179719"/>
                  </a:lnTo>
                  <a:close/>
                </a:path>
              </a:pathLst>
            </a:custGeom>
            <a:solidFill>
              <a:srgbClr val="032481"/>
            </a:solidFill>
            <a:ln>
              <a:noFill/>
            </a:ln>
          </p:spPr>
          <p:txBody>
            <a:bodyPr spcFirstLastPara="1" wrap="square" lIns="62994" tIns="31488" rIns="62994" bIns="31488" anchor="ctr" anchorCtr="0">
              <a:noAutofit/>
            </a:bodyPr>
            <a:lstStyle/>
            <a:p>
              <a:pPr>
                <a:buClr>
                  <a:srgbClr val="000000"/>
                </a:buClr>
                <a:buSzPts val="2160"/>
              </a:pPr>
              <a:endParaRPr sz="1488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IBM Plex Sans"/>
                <a:sym typeface="IBM Plex Sans"/>
              </a:endParaRPr>
            </a:p>
          </p:txBody>
        </p:sp>
      </p:grpSp>
      <p:sp>
        <p:nvSpPr>
          <p:cNvPr id="90" name="Google Shape;226;p15"/>
          <p:cNvSpPr txBox="1"/>
          <p:nvPr/>
        </p:nvSpPr>
        <p:spPr>
          <a:xfrm>
            <a:off x="5389942" y="2601522"/>
            <a:ext cx="1056225" cy="186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2994" tIns="31488" rIns="62994" bIns="31488" anchor="t" anchorCtr="0">
            <a:spAutoFit/>
          </a:bodyPr>
          <a:lstStyle/>
          <a:p>
            <a:pPr algn="ctr">
              <a:buClr>
                <a:srgbClr val="000000"/>
              </a:buClr>
              <a:buSzPts val="1400"/>
            </a:pPr>
            <a:r>
              <a:rPr lang="en-US" sz="800" b="1" dirty="0">
                <a:solidFill>
                  <a:srgbClr val="3C3C3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IBM Plex Sans"/>
                <a:sym typeface="IBM Plex Sans"/>
              </a:rPr>
              <a:t>CICD </a:t>
            </a:r>
            <a:r>
              <a:rPr lang="en-US" sz="800" b="1" dirty="0" err="1">
                <a:solidFill>
                  <a:srgbClr val="3C3C3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IBM Plex Sans"/>
                <a:sym typeface="IBM Plex Sans"/>
              </a:rPr>
              <a:t>Apiservice</a:t>
            </a:r>
            <a:endParaRPr sz="800" b="1" dirty="0">
              <a:solidFill>
                <a:srgbClr val="3C3C3C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IBM Plex Sans"/>
              <a:sym typeface="IBM Plex Sans"/>
            </a:endParaRPr>
          </a:p>
        </p:txBody>
      </p:sp>
      <p:sp>
        <p:nvSpPr>
          <p:cNvPr id="91" name="Google Shape;227;p15"/>
          <p:cNvSpPr txBox="1"/>
          <p:nvPr/>
        </p:nvSpPr>
        <p:spPr>
          <a:xfrm>
            <a:off x="5530566" y="2776675"/>
            <a:ext cx="879853" cy="1340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05000"/>
              </a:lnSpc>
              <a:buClr>
                <a:srgbClr val="000000"/>
              </a:buClr>
              <a:buSzPts val="1200"/>
            </a:pPr>
            <a:r>
              <a:rPr lang="en-US" sz="827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IBM Plex Sans"/>
                <a:sym typeface="IBM Plex Sans"/>
              </a:rPr>
              <a:t>(10.22.109.121)</a:t>
            </a:r>
            <a:endParaRPr sz="827" dirty="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IBM Plex Sans"/>
              <a:sym typeface="IBM Plex Sans"/>
            </a:endParaRPr>
          </a:p>
        </p:txBody>
      </p:sp>
      <p:cxnSp>
        <p:nvCxnSpPr>
          <p:cNvPr id="93" name="Google Shape;229;p15"/>
          <p:cNvCxnSpPr>
            <a:stCxn id="38" idx="2"/>
            <a:endCxn id="131" idx="6"/>
          </p:cNvCxnSpPr>
          <p:nvPr/>
        </p:nvCxnSpPr>
        <p:spPr>
          <a:xfrm rot="10800000">
            <a:off x="4872091" y="3879009"/>
            <a:ext cx="819588" cy="1157965"/>
          </a:xfrm>
          <a:prstGeom prst="bentConnector3">
            <a:avLst>
              <a:gd name="adj1" fmla="val 31989"/>
            </a:avLst>
          </a:prstGeom>
          <a:noFill/>
          <a:ln w="12700" cap="flat" cmpd="sng">
            <a:solidFill>
              <a:srgbClr val="00B050"/>
            </a:solidFill>
            <a:prstDash val="solid"/>
            <a:miter lim="800000"/>
            <a:headEnd type="triangle" w="med" len="med"/>
            <a:tailEnd type="none" w="sm" len="sm"/>
          </a:ln>
        </p:spPr>
      </p:cxnSp>
      <p:grpSp>
        <p:nvGrpSpPr>
          <p:cNvPr id="95" name="Google Shape;232;p15"/>
          <p:cNvGrpSpPr/>
          <p:nvPr/>
        </p:nvGrpSpPr>
        <p:grpSpPr>
          <a:xfrm>
            <a:off x="2345543" y="3666578"/>
            <a:ext cx="1345419" cy="1833399"/>
            <a:chOff x="3404177" y="4903085"/>
            <a:chExt cx="1952659" cy="2660882"/>
          </a:xfrm>
        </p:grpSpPr>
        <p:grpSp>
          <p:nvGrpSpPr>
            <p:cNvPr id="96" name="Google Shape;233;p15"/>
            <p:cNvGrpSpPr/>
            <p:nvPr/>
          </p:nvGrpSpPr>
          <p:grpSpPr>
            <a:xfrm>
              <a:off x="4486036" y="6588033"/>
              <a:ext cx="870800" cy="870801"/>
              <a:chOff x="4497240" y="6687291"/>
              <a:chExt cx="870800" cy="870801"/>
            </a:xfrm>
          </p:grpSpPr>
          <p:grpSp>
            <p:nvGrpSpPr>
              <p:cNvPr id="112" name="Google Shape;234;p15"/>
              <p:cNvGrpSpPr/>
              <p:nvPr/>
            </p:nvGrpSpPr>
            <p:grpSpPr>
              <a:xfrm>
                <a:off x="4497240" y="6687291"/>
                <a:ext cx="870800" cy="870801"/>
                <a:chOff x="1811898" y="6386733"/>
                <a:chExt cx="870800" cy="870800"/>
              </a:xfrm>
            </p:grpSpPr>
            <p:sp>
              <p:nvSpPr>
                <p:cNvPr id="114" name="Google Shape;207;p15"/>
                <p:cNvSpPr/>
                <p:nvPr/>
              </p:nvSpPr>
              <p:spPr>
                <a:xfrm>
                  <a:off x="1811898" y="6386733"/>
                  <a:ext cx="870800" cy="870800"/>
                </a:xfrm>
                <a:prstGeom prst="ellipse">
                  <a:avLst/>
                </a:prstGeom>
                <a:solidFill>
                  <a:srgbClr val="002FA7"/>
                </a:solidFill>
                <a:ln>
                  <a:noFill/>
                </a:ln>
                <a:effectLst>
                  <a:outerShdw blurRad="342900" algn="ctr" rotWithShape="0">
                    <a:srgbClr val="002FA7">
                      <a:alpha val="14117"/>
                    </a:srgbClr>
                  </a:outerShdw>
                </a:effectLst>
              </p:spPr>
              <p:txBody>
                <a:bodyPr spcFirstLastPara="1" wrap="square" lIns="62994" tIns="31488" rIns="62994" bIns="31488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800"/>
                  </a:pPr>
                  <a:endParaRPr sz="1240">
                    <a:solidFill>
                      <a:schemeClr val="lt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IBM Plex Sans"/>
                    <a:sym typeface="IBM Plex Sans"/>
                  </a:endParaRPr>
                </a:p>
              </p:txBody>
            </p:sp>
            <p:sp>
              <p:nvSpPr>
                <p:cNvPr id="115" name="Google Shape;235;p15"/>
                <p:cNvSpPr txBox="1"/>
                <p:nvPr/>
              </p:nvSpPr>
              <p:spPr>
                <a:xfrm>
                  <a:off x="1902711" y="6418305"/>
                  <a:ext cx="689174" cy="46174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62994" tIns="31488" rIns="62994" bIns="31488" anchor="t" anchorCtr="0">
                  <a:spAutoFit/>
                </a:bodyPr>
                <a:lstStyle/>
                <a:p>
                  <a:pPr algn="ctr">
                    <a:buClr>
                      <a:srgbClr val="000000"/>
                    </a:buClr>
                    <a:buSzPts val="1200"/>
                  </a:pPr>
                  <a:r>
                    <a:rPr lang="en-US" sz="827">
                      <a:solidFill>
                        <a:schemeClr val="lt2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  <a:cs typeface="IBM Plex Sans"/>
                      <a:sym typeface="IBM Plex Sans"/>
                    </a:rPr>
                    <a:t>Service</a:t>
                  </a:r>
                  <a:endParaRPr sz="827">
                    <a:solidFill>
                      <a:schemeClr val="lt2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IBM Plex Sans"/>
                    <a:sym typeface="IBM Plex Sans"/>
                  </a:endParaRPr>
                </a:p>
              </p:txBody>
            </p:sp>
          </p:grpSp>
          <p:pic>
            <p:nvPicPr>
              <p:cNvPr id="113" name="Google Shape;236;p15" descr="OpenShift Logo transparent PNG - StickPNG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4668103" y="6963872"/>
                <a:ext cx="529074" cy="49047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97" name="Google Shape;237;p15"/>
            <p:cNvSpPr txBox="1"/>
            <p:nvPr/>
          </p:nvSpPr>
          <p:spPr>
            <a:xfrm>
              <a:off x="3547608" y="5554929"/>
              <a:ext cx="1701644" cy="82932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2994" tIns="31488" rIns="62994" bIns="31488" anchor="t" anchorCtr="0">
              <a:sp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r>
                <a:rPr lang="en-US" sz="800" b="1" dirty="0">
                  <a:solidFill>
                    <a:srgbClr val="3C3C3C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IBM Plex Sans"/>
                  <a:sym typeface="IBM Plex Sans"/>
                </a:rPr>
                <a:t>Jenkins</a:t>
              </a:r>
              <a:endParaRPr sz="8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endParaRPr>
            </a:p>
            <a:p>
              <a:pPr algn="ctr">
                <a:buClr>
                  <a:srgbClr val="000000"/>
                </a:buClr>
                <a:buSzPts val="1400"/>
              </a:pPr>
              <a:r>
                <a:rPr lang="en-US" sz="800" b="1" dirty="0" err="1">
                  <a:solidFill>
                    <a:srgbClr val="3C3C3C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IBM Plex Sans"/>
                  <a:sym typeface="IBM Plex Sans"/>
                </a:rPr>
                <a:t>自動化組建</a:t>
              </a:r>
              <a:endParaRPr sz="800" b="1" dirty="0">
                <a:solidFill>
                  <a:srgbClr val="3C3C3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IBM Plex Sans"/>
                <a:sym typeface="IBM Plex Sans"/>
              </a:endParaRPr>
            </a:p>
            <a:p>
              <a:pPr algn="ctr">
                <a:buClr>
                  <a:srgbClr val="000000"/>
                </a:buClr>
                <a:buSzPts val="1200"/>
              </a:pPr>
              <a:r>
                <a:rPr lang="en-US" sz="800" dirty="0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IBM Plex Sans"/>
                  <a:sym typeface="IBM Plex Sans"/>
                </a:rPr>
                <a:t>(</a:t>
              </a:r>
              <a:r>
                <a:rPr lang="en-US" sz="700" dirty="0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IBM Plex Sans"/>
                  <a:sym typeface="IBM Plex Sans"/>
                </a:rPr>
                <a:t>10.21.109.120</a:t>
              </a:r>
              <a:r>
                <a:rPr lang="en-US" sz="800" dirty="0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IBM Plex Sans"/>
                  <a:sym typeface="IBM Plex Sans"/>
                </a:rPr>
                <a:t>)</a:t>
              </a:r>
              <a:endParaRPr sz="800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IBM Plex Sans"/>
                <a:sym typeface="IBM Plex Sans"/>
              </a:endParaRPr>
            </a:p>
            <a:p>
              <a:pPr algn="ctr">
                <a:buClr>
                  <a:srgbClr val="000000"/>
                </a:buClr>
                <a:buSzPts val="1400"/>
              </a:pPr>
              <a:endParaRPr sz="900" b="1" dirty="0">
                <a:solidFill>
                  <a:srgbClr val="3C3C3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IBM Plex Sans"/>
                <a:sym typeface="IBM Plex Sans"/>
              </a:endParaRPr>
            </a:p>
          </p:txBody>
        </p:sp>
        <p:grpSp>
          <p:nvGrpSpPr>
            <p:cNvPr id="98" name="Google Shape;238;p15"/>
            <p:cNvGrpSpPr/>
            <p:nvPr/>
          </p:nvGrpSpPr>
          <p:grpSpPr>
            <a:xfrm>
              <a:off x="4097754" y="4903085"/>
              <a:ext cx="616628" cy="616628"/>
              <a:chOff x="2583568" y="4846022"/>
              <a:chExt cx="616628" cy="616628"/>
            </a:xfrm>
          </p:grpSpPr>
          <p:sp>
            <p:nvSpPr>
              <p:cNvPr id="110" name="Google Shape;166;p15"/>
              <p:cNvSpPr/>
              <p:nvPr/>
            </p:nvSpPr>
            <p:spPr>
              <a:xfrm>
                <a:off x="2583568" y="4846022"/>
                <a:ext cx="616628" cy="616628"/>
              </a:xfrm>
              <a:prstGeom prst="ellipse">
                <a:avLst/>
              </a:prstGeom>
              <a:solidFill>
                <a:schemeClr val="lt2"/>
              </a:solidFill>
              <a:ln w="12700" cap="flat" cmpd="sng">
                <a:solidFill>
                  <a:srgbClr val="002FA7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2994" tIns="31488" rIns="62994" bIns="31488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 sz="1240">
                  <a:solidFill>
                    <a:schemeClr val="lt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IBM Plex Sans"/>
                  <a:sym typeface="IBM Plex Sans"/>
                </a:endParaRPr>
              </a:p>
            </p:txBody>
          </p:sp>
          <p:sp>
            <p:nvSpPr>
              <p:cNvPr id="111" name="Google Shape;239;p15"/>
              <p:cNvSpPr/>
              <p:nvPr/>
            </p:nvSpPr>
            <p:spPr>
              <a:xfrm>
                <a:off x="2702181" y="4933861"/>
                <a:ext cx="378671" cy="417691"/>
              </a:xfrm>
              <a:custGeom>
                <a:avLst/>
                <a:gdLst/>
                <a:ahLst/>
                <a:cxnLst/>
                <a:rect l="l" t="t" r="r" b="b"/>
                <a:pathLst>
                  <a:path w="1573754" h="1735920" extrusionOk="0">
                    <a:moveTo>
                      <a:pt x="126517" y="1735921"/>
                    </a:moveTo>
                    <a:lnTo>
                      <a:pt x="56163" y="1735921"/>
                    </a:lnTo>
                    <a:cubicBezTo>
                      <a:pt x="54210" y="1731147"/>
                      <a:pt x="52529" y="1726320"/>
                      <a:pt x="51119" y="1721817"/>
                    </a:cubicBezTo>
                    <a:cubicBezTo>
                      <a:pt x="35551" y="1673486"/>
                      <a:pt x="8157" y="1613818"/>
                      <a:pt x="1160" y="1565812"/>
                    </a:cubicBezTo>
                    <a:cubicBezTo>
                      <a:pt x="-9635" y="1494644"/>
                      <a:pt x="57357" y="1490684"/>
                      <a:pt x="100589" y="1459928"/>
                    </a:cubicBezTo>
                    <a:cubicBezTo>
                      <a:pt x="166712" y="1412139"/>
                      <a:pt x="218678" y="1385885"/>
                      <a:pt x="290442" y="1342599"/>
                    </a:cubicBezTo>
                    <a:cubicBezTo>
                      <a:pt x="311923" y="1329960"/>
                      <a:pt x="375985" y="1297685"/>
                      <a:pt x="383091" y="1282713"/>
                    </a:cubicBezTo>
                    <a:cubicBezTo>
                      <a:pt x="397465" y="1253367"/>
                      <a:pt x="358193" y="1211817"/>
                      <a:pt x="347778" y="1188709"/>
                    </a:cubicBezTo>
                    <a:cubicBezTo>
                      <a:pt x="331342" y="1152257"/>
                      <a:pt x="322609" y="1120850"/>
                      <a:pt x="320385" y="1084995"/>
                    </a:cubicBezTo>
                    <a:cubicBezTo>
                      <a:pt x="260771" y="1075393"/>
                      <a:pt x="215315" y="1039484"/>
                      <a:pt x="186999" y="999343"/>
                    </a:cubicBezTo>
                    <a:cubicBezTo>
                      <a:pt x="141489" y="932461"/>
                      <a:pt x="109919" y="808676"/>
                      <a:pt x="149191" y="714618"/>
                    </a:cubicBezTo>
                    <a:cubicBezTo>
                      <a:pt x="152283" y="707240"/>
                      <a:pt x="167580" y="692540"/>
                      <a:pt x="169804" y="680986"/>
                    </a:cubicBezTo>
                    <a:cubicBezTo>
                      <a:pt x="173981" y="658638"/>
                      <a:pt x="162156" y="628967"/>
                      <a:pt x="161071" y="605262"/>
                    </a:cubicBezTo>
                    <a:cubicBezTo>
                      <a:pt x="156514" y="482942"/>
                      <a:pt x="181683" y="377601"/>
                      <a:pt x="264134" y="340552"/>
                    </a:cubicBezTo>
                    <a:cubicBezTo>
                      <a:pt x="297494" y="207492"/>
                      <a:pt x="417048" y="163120"/>
                      <a:pt x="529712" y="97051"/>
                    </a:cubicBezTo>
                    <a:cubicBezTo>
                      <a:pt x="571805" y="72153"/>
                      <a:pt x="618455" y="56314"/>
                      <a:pt x="666461" y="38522"/>
                    </a:cubicBezTo>
                    <a:cubicBezTo>
                      <a:pt x="837926" y="-24780"/>
                      <a:pt x="1102364" y="-12901"/>
                      <a:pt x="1244754" y="95316"/>
                    </a:cubicBezTo>
                    <a:cubicBezTo>
                      <a:pt x="1305236" y="141097"/>
                      <a:pt x="1402116" y="237706"/>
                      <a:pt x="1436832" y="307789"/>
                    </a:cubicBezTo>
                    <a:cubicBezTo>
                      <a:pt x="1528124" y="492598"/>
                      <a:pt x="1521290" y="801625"/>
                      <a:pt x="1457445" y="1026465"/>
                    </a:cubicBezTo>
                    <a:cubicBezTo>
                      <a:pt x="1448711" y="1056679"/>
                      <a:pt x="1436561" y="1101105"/>
                      <a:pt x="1419040" y="1137286"/>
                    </a:cubicBezTo>
                    <a:cubicBezTo>
                      <a:pt x="1406889" y="1162401"/>
                      <a:pt x="1369081" y="1213227"/>
                      <a:pt x="1373855" y="1235575"/>
                    </a:cubicBezTo>
                    <a:cubicBezTo>
                      <a:pt x="1378411" y="1258412"/>
                      <a:pt x="1459777" y="1320359"/>
                      <a:pt x="1477298" y="1336469"/>
                    </a:cubicBezTo>
                    <a:cubicBezTo>
                      <a:pt x="1508596" y="1366900"/>
                      <a:pt x="1568590" y="1407040"/>
                      <a:pt x="1573038" y="1444957"/>
                    </a:cubicBezTo>
                    <a:cubicBezTo>
                      <a:pt x="1578083" y="1485314"/>
                      <a:pt x="1555246" y="1541511"/>
                      <a:pt x="1543367" y="1580566"/>
                    </a:cubicBezTo>
                    <a:cubicBezTo>
                      <a:pt x="1527799" y="1632803"/>
                      <a:pt x="1511960" y="1684769"/>
                      <a:pt x="1496229" y="1734782"/>
                    </a:cubicBezTo>
                    <a:lnTo>
                      <a:pt x="126517" y="1734782"/>
                    </a:lnTo>
                    <a:close/>
                    <a:moveTo>
                      <a:pt x="929760" y="1479944"/>
                    </a:moveTo>
                    <a:cubicBezTo>
                      <a:pt x="890488" y="1458192"/>
                      <a:pt x="831416" y="1435030"/>
                      <a:pt x="780264" y="1425103"/>
                    </a:cubicBezTo>
                    <a:cubicBezTo>
                      <a:pt x="717558" y="1413224"/>
                      <a:pt x="724068" y="1511026"/>
                      <a:pt x="726020" y="1569175"/>
                    </a:cubicBezTo>
                    <a:cubicBezTo>
                      <a:pt x="728244" y="1615825"/>
                      <a:pt x="752275" y="1664427"/>
                      <a:pt x="763069" y="1695455"/>
                    </a:cubicBezTo>
                    <a:cubicBezTo>
                      <a:pt x="768439" y="1709612"/>
                      <a:pt x="769578" y="1725180"/>
                      <a:pt x="781729" y="1728001"/>
                    </a:cubicBezTo>
                    <a:cubicBezTo>
                      <a:pt x="803209" y="1732775"/>
                      <a:pt x="874974" y="1704188"/>
                      <a:pt x="895587" y="1693231"/>
                    </a:cubicBezTo>
                    <a:cubicBezTo>
                      <a:pt x="938819" y="1669526"/>
                      <a:pt x="972396" y="1632206"/>
                      <a:pt x="1009445" y="1607363"/>
                    </a:cubicBezTo>
                    <a:cubicBezTo>
                      <a:pt x="1010584" y="1594941"/>
                      <a:pt x="1010584" y="1582790"/>
                      <a:pt x="1011669" y="1570640"/>
                    </a:cubicBezTo>
                    <a:cubicBezTo>
                      <a:pt x="989971" y="1559845"/>
                      <a:pt x="965073" y="1551980"/>
                      <a:pt x="932310" y="1550624"/>
                    </a:cubicBezTo>
                    <a:cubicBezTo>
                      <a:pt x="954875" y="1539558"/>
                      <a:pt x="986554" y="1539558"/>
                      <a:pt x="1007166" y="1526539"/>
                    </a:cubicBezTo>
                    <a:lnTo>
                      <a:pt x="1008251" y="1512436"/>
                    </a:lnTo>
                    <a:cubicBezTo>
                      <a:pt x="972396" y="1510483"/>
                      <a:pt x="958564" y="1494047"/>
                      <a:pt x="934534" y="1481137"/>
                    </a:cubicBezTo>
                    <a:close/>
                    <a:moveTo>
                      <a:pt x="1469107" y="1692146"/>
                    </a:moveTo>
                    <a:cubicBezTo>
                      <a:pt x="1482939" y="1647449"/>
                      <a:pt x="1494764" y="1604000"/>
                      <a:pt x="1502684" y="1565595"/>
                    </a:cubicBezTo>
                    <a:cubicBezTo>
                      <a:pt x="1506969" y="1544603"/>
                      <a:pt x="1518252" y="1499201"/>
                      <a:pt x="1515431" y="1480541"/>
                    </a:cubicBezTo>
                    <a:cubicBezTo>
                      <a:pt x="1511254" y="1447181"/>
                      <a:pt x="1466015" y="1422608"/>
                      <a:pt x="1442799" y="1401996"/>
                    </a:cubicBezTo>
                    <a:cubicBezTo>
                      <a:pt x="1400705" y="1363808"/>
                      <a:pt x="1374180" y="1331316"/>
                      <a:pt x="1330134" y="1295461"/>
                    </a:cubicBezTo>
                    <a:cubicBezTo>
                      <a:pt x="1312071" y="1322583"/>
                      <a:pt x="1273558" y="1340103"/>
                      <a:pt x="1258912" y="1361584"/>
                    </a:cubicBezTo>
                    <a:cubicBezTo>
                      <a:pt x="1363765" y="1311897"/>
                      <a:pt x="1382642" y="1551437"/>
                      <a:pt x="1341417" y="1628626"/>
                    </a:cubicBezTo>
                    <a:cubicBezTo>
                      <a:pt x="1347926" y="1652331"/>
                      <a:pt x="1369678" y="1661118"/>
                      <a:pt x="1378737" y="1681731"/>
                    </a:cubicBezTo>
                    <a:lnTo>
                      <a:pt x="1372499" y="1693882"/>
                    </a:lnTo>
                    <a:lnTo>
                      <a:pt x="1465744" y="1693882"/>
                    </a:lnTo>
                    <a:cubicBezTo>
                      <a:pt x="1466557" y="1693882"/>
                      <a:pt x="1467968" y="1693882"/>
                      <a:pt x="1468836" y="1694750"/>
                    </a:cubicBezTo>
                    <a:close/>
                    <a:moveTo>
                      <a:pt x="989049" y="1691278"/>
                    </a:moveTo>
                    <a:cubicBezTo>
                      <a:pt x="985360" y="1685908"/>
                      <a:pt x="981672" y="1681351"/>
                      <a:pt x="978254" y="1676307"/>
                    </a:cubicBezTo>
                    <a:lnTo>
                      <a:pt x="956557" y="1690139"/>
                    </a:lnTo>
                    <a:lnTo>
                      <a:pt x="989049" y="1690139"/>
                    </a:lnTo>
                    <a:close/>
                    <a:moveTo>
                      <a:pt x="1189317" y="1691278"/>
                    </a:moveTo>
                    <a:cubicBezTo>
                      <a:pt x="1189914" y="1676307"/>
                      <a:pt x="1190782" y="1662149"/>
                      <a:pt x="1191650" y="1648046"/>
                    </a:cubicBezTo>
                    <a:cubicBezTo>
                      <a:pt x="1153191" y="1649998"/>
                      <a:pt x="1131981" y="1613330"/>
                      <a:pt x="1105131" y="1609912"/>
                    </a:cubicBezTo>
                    <a:cubicBezTo>
                      <a:pt x="1081697" y="1606820"/>
                      <a:pt x="1061681" y="1635895"/>
                      <a:pt x="1031413" y="1624016"/>
                    </a:cubicBezTo>
                    <a:cubicBezTo>
                      <a:pt x="1024307" y="1631664"/>
                      <a:pt x="1018124" y="1640452"/>
                      <a:pt x="1010801" y="1646961"/>
                    </a:cubicBezTo>
                    <a:cubicBezTo>
                      <a:pt x="1021812" y="1659925"/>
                      <a:pt x="1032010" y="1674083"/>
                      <a:pt x="1041340" y="1689054"/>
                    </a:cubicBezTo>
                    <a:lnTo>
                      <a:pt x="1100357" y="1689054"/>
                    </a:lnTo>
                    <a:cubicBezTo>
                      <a:pt x="1101496" y="1677175"/>
                      <a:pt x="1110284" y="1668387"/>
                      <a:pt x="1122109" y="1668387"/>
                    </a:cubicBezTo>
                    <a:cubicBezTo>
                      <a:pt x="1133934" y="1668387"/>
                      <a:pt x="1142722" y="1677229"/>
                      <a:pt x="1142722" y="1688186"/>
                    </a:cubicBezTo>
                    <a:lnTo>
                      <a:pt x="1190456" y="1688186"/>
                    </a:lnTo>
                    <a:close/>
                    <a:moveTo>
                      <a:pt x="1342502" y="1691278"/>
                    </a:moveTo>
                    <a:cubicBezTo>
                      <a:pt x="1319882" y="1656508"/>
                      <a:pt x="1274100" y="1626240"/>
                      <a:pt x="1220996" y="1651138"/>
                    </a:cubicBezTo>
                    <a:lnTo>
                      <a:pt x="1218772" y="1690139"/>
                    </a:lnTo>
                    <a:lnTo>
                      <a:pt x="1342502" y="1690139"/>
                    </a:lnTo>
                    <a:close/>
                    <a:moveTo>
                      <a:pt x="727160" y="1691278"/>
                    </a:moveTo>
                    <a:lnTo>
                      <a:pt x="719511" y="1666380"/>
                    </a:lnTo>
                    <a:cubicBezTo>
                      <a:pt x="703184" y="1614089"/>
                      <a:pt x="693528" y="1575088"/>
                      <a:pt x="690165" y="1544874"/>
                    </a:cubicBezTo>
                    <a:cubicBezTo>
                      <a:pt x="624042" y="1513250"/>
                      <a:pt x="554556" y="1481897"/>
                      <a:pt x="498359" y="1441811"/>
                    </a:cubicBezTo>
                    <a:cubicBezTo>
                      <a:pt x="487293" y="1434162"/>
                      <a:pt x="418078" y="1344009"/>
                      <a:pt x="409345" y="1347426"/>
                    </a:cubicBezTo>
                    <a:cubicBezTo>
                      <a:pt x="283336" y="1396300"/>
                      <a:pt x="166387" y="1481897"/>
                      <a:pt x="61045" y="1563263"/>
                    </a:cubicBezTo>
                    <a:cubicBezTo>
                      <a:pt x="79705" y="1603403"/>
                      <a:pt x="95761" y="1645767"/>
                      <a:pt x="111004" y="1689054"/>
                    </a:cubicBezTo>
                    <a:lnTo>
                      <a:pt x="726075" y="1689054"/>
                    </a:lnTo>
                    <a:close/>
                    <a:moveTo>
                      <a:pt x="1324710" y="1538473"/>
                    </a:moveTo>
                    <a:cubicBezTo>
                      <a:pt x="1322703" y="1501425"/>
                      <a:pt x="1312776" y="1425700"/>
                      <a:pt x="1290211" y="1412682"/>
                    </a:cubicBezTo>
                    <a:cubicBezTo>
                      <a:pt x="1242476" y="1384475"/>
                      <a:pt x="1156554" y="1468932"/>
                      <a:pt x="1120699" y="1480812"/>
                    </a:cubicBezTo>
                    <a:cubicBezTo>
                      <a:pt x="1124116" y="1491498"/>
                      <a:pt x="1130625" y="1500285"/>
                      <a:pt x="1131764" y="1515528"/>
                    </a:cubicBezTo>
                    <a:cubicBezTo>
                      <a:pt x="1152377" y="1510158"/>
                      <a:pt x="1178360" y="1513575"/>
                      <a:pt x="1196694" y="1522308"/>
                    </a:cubicBezTo>
                    <a:cubicBezTo>
                      <a:pt x="1174943" y="1524261"/>
                      <a:pt x="1151184" y="1524261"/>
                      <a:pt x="1137080" y="1534188"/>
                    </a:cubicBezTo>
                    <a:cubicBezTo>
                      <a:pt x="1131710" y="1548020"/>
                      <a:pt x="1138165" y="1568687"/>
                      <a:pt x="1134748" y="1589300"/>
                    </a:cubicBezTo>
                    <a:cubicBezTo>
                      <a:pt x="1184815" y="1603674"/>
                      <a:pt x="1243236" y="1611268"/>
                      <a:pt x="1307406" y="1613330"/>
                    </a:cubicBezTo>
                    <a:cubicBezTo>
                      <a:pt x="1319285" y="1596894"/>
                      <a:pt x="1323842" y="1566680"/>
                      <a:pt x="1322649" y="1535056"/>
                    </a:cubicBezTo>
                    <a:close/>
                    <a:moveTo>
                      <a:pt x="1029732" y="1512436"/>
                    </a:moveTo>
                    <a:cubicBezTo>
                      <a:pt x="1026314" y="1539558"/>
                      <a:pt x="1032824" y="1549485"/>
                      <a:pt x="1038248" y="1580566"/>
                    </a:cubicBezTo>
                    <a:cubicBezTo>
                      <a:pt x="1129432" y="1608773"/>
                      <a:pt x="1113105" y="1454775"/>
                      <a:pt x="1028647" y="1511351"/>
                    </a:cubicBezTo>
                    <a:close/>
                    <a:moveTo>
                      <a:pt x="552603" y="1410458"/>
                    </a:moveTo>
                    <a:cubicBezTo>
                      <a:pt x="520057" y="1443492"/>
                      <a:pt x="644383" y="1488732"/>
                      <a:pt x="683656" y="1490955"/>
                    </a:cubicBezTo>
                    <a:cubicBezTo>
                      <a:pt x="683656" y="1470072"/>
                      <a:pt x="695535" y="1450327"/>
                      <a:pt x="693583" y="1435356"/>
                    </a:cubicBezTo>
                    <a:cubicBezTo>
                      <a:pt x="646662" y="1426893"/>
                      <a:pt x="584824" y="1432535"/>
                      <a:pt x="552928" y="1410186"/>
                    </a:cubicBezTo>
                    <a:close/>
                    <a:moveTo>
                      <a:pt x="954875" y="1426026"/>
                    </a:moveTo>
                    <a:cubicBezTo>
                      <a:pt x="954875" y="1429118"/>
                      <a:pt x="950698" y="1427978"/>
                      <a:pt x="950102" y="1430528"/>
                    </a:cubicBezTo>
                    <a:cubicBezTo>
                      <a:pt x="992195" y="1463291"/>
                      <a:pt x="1023494" y="1470072"/>
                      <a:pt x="1080558" y="1467576"/>
                    </a:cubicBezTo>
                    <a:cubicBezTo>
                      <a:pt x="1105999" y="1448645"/>
                      <a:pt x="1128889" y="1426948"/>
                      <a:pt x="1156011" y="1409047"/>
                    </a:cubicBezTo>
                    <a:cubicBezTo>
                      <a:pt x="1094173" y="1414472"/>
                      <a:pt x="1016225" y="1453148"/>
                      <a:pt x="955146" y="1425754"/>
                    </a:cubicBezTo>
                    <a:close/>
                    <a:moveTo>
                      <a:pt x="1202336" y="143918"/>
                    </a:moveTo>
                    <a:cubicBezTo>
                      <a:pt x="1086254" y="78392"/>
                      <a:pt x="887667" y="28921"/>
                      <a:pt x="763015" y="91139"/>
                    </a:cubicBezTo>
                    <a:cubicBezTo>
                      <a:pt x="662989" y="141097"/>
                      <a:pt x="526240" y="224199"/>
                      <a:pt x="480784" y="329324"/>
                    </a:cubicBezTo>
                    <a:cubicBezTo>
                      <a:pt x="524233" y="430434"/>
                      <a:pt x="468850" y="523354"/>
                      <a:pt x="464674" y="626200"/>
                    </a:cubicBezTo>
                    <a:cubicBezTo>
                      <a:pt x="463209" y="681041"/>
                      <a:pt x="490656" y="729046"/>
                      <a:pt x="492935" y="788660"/>
                    </a:cubicBezTo>
                    <a:cubicBezTo>
                      <a:pt x="478180" y="812962"/>
                      <a:pt x="432995" y="816054"/>
                      <a:pt x="401642" y="814426"/>
                    </a:cubicBezTo>
                    <a:cubicBezTo>
                      <a:pt x="391173" y="761538"/>
                      <a:pt x="372513" y="702250"/>
                      <a:pt x="318053" y="696337"/>
                    </a:cubicBezTo>
                    <a:cubicBezTo>
                      <a:pt x="241189" y="688147"/>
                      <a:pt x="184667" y="751720"/>
                      <a:pt x="181304" y="818115"/>
                    </a:cubicBezTo>
                    <a:cubicBezTo>
                      <a:pt x="177018" y="896389"/>
                      <a:pt x="241786" y="1025489"/>
                      <a:pt x="332156" y="1016701"/>
                    </a:cubicBezTo>
                    <a:cubicBezTo>
                      <a:pt x="367469" y="1013284"/>
                      <a:pt x="376202" y="977700"/>
                      <a:pt x="414607" y="977700"/>
                    </a:cubicBezTo>
                    <a:cubicBezTo>
                      <a:pt x="435273" y="1018926"/>
                      <a:pt x="382440" y="1031944"/>
                      <a:pt x="376799" y="1061019"/>
                    </a:cubicBezTo>
                    <a:cubicBezTo>
                      <a:pt x="375659" y="1068613"/>
                      <a:pt x="381084" y="1098067"/>
                      <a:pt x="384447" y="1112171"/>
                    </a:cubicBezTo>
                    <a:cubicBezTo>
                      <a:pt x="401100" y="1180247"/>
                      <a:pt x="438094" y="1268122"/>
                      <a:pt x="474275" y="1320413"/>
                    </a:cubicBezTo>
                    <a:cubicBezTo>
                      <a:pt x="520274" y="1385343"/>
                      <a:pt x="610698" y="1396408"/>
                      <a:pt x="707903" y="1402918"/>
                    </a:cubicBezTo>
                    <a:cubicBezTo>
                      <a:pt x="725098" y="1365001"/>
                      <a:pt x="789269" y="1368147"/>
                      <a:pt x="831362" y="1378020"/>
                    </a:cubicBezTo>
                    <a:cubicBezTo>
                      <a:pt x="781403" y="1358221"/>
                      <a:pt x="734754" y="1309618"/>
                      <a:pt x="695752" y="1267308"/>
                    </a:cubicBezTo>
                    <a:cubicBezTo>
                      <a:pt x="651110" y="1218434"/>
                      <a:pt x="606793" y="1165275"/>
                      <a:pt x="604460" y="1102244"/>
                    </a:cubicBezTo>
                    <a:cubicBezTo>
                      <a:pt x="688158" y="1218380"/>
                      <a:pt x="756180" y="1319220"/>
                      <a:pt x="908226" y="1370371"/>
                    </a:cubicBezTo>
                    <a:cubicBezTo>
                      <a:pt x="1023222" y="1408288"/>
                      <a:pt x="1157693" y="1351983"/>
                      <a:pt x="1245568" y="1290145"/>
                    </a:cubicBezTo>
                    <a:cubicBezTo>
                      <a:pt x="1282508" y="1264162"/>
                      <a:pt x="1304314" y="1222882"/>
                      <a:pt x="1330351" y="1185942"/>
                    </a:cubicBezTo>
                    <a:cubicBezTo>
                      <a:pt x="1427773" y="1046047"/>
                      <a:pt x="1473555" y="845508"/>
                      <a:pt x="1463628" y="651098"/>
                    </a:cubicBezTo>
                    <a:cubicBezTo>
                      <a:pt x="1459451" y="570871"/>
                      <a:pt x="1459451" y="490590"/>
                      <a:pt x="1432330" y="437540"/>
                    </a:cubicBezTo>
                    <a:cubicBezTo>
                      <a:pt x="1404068" y="381072"/>
                      <a:pt x="1309684" y="331005"/>
                      <a:pt x="1253162" y="381072"/>
                    </a:cubicBezTo>
                    <a:cubicBezTo>
                      <a:pt x="1242476" y="325689"/>
                      <a:pt x="1298673" y="292058"/>
                      <a:pt x="1365067" y="311586"/>
                    </a:cubicBezTo>
                    <a:cubicBezTo>
                      <a:pt x="1317333" y="249694"/>
                      <a:pt x="1268459" y="177061"/>
                      <a:pt x="1201197" y="139253"/>
                    </a:cubicBezTo>
                    <a:close/>
                    <a:moveTo>
                      <a:pt x="901174" y="1077400"/>
                    </a:moveTo>
                    <a:cubicBezTo>
                      <a:pt x="945491" y="1189197"/>
                      <a:pt x="1098405" y="1175961"/>
                      <a:pt x="1227234" y="1173141"/>
                    </a:cubicBezTo>
                    <a:cubicBezTo>
                      <a:pt x="1220996" y="1187244"/>
                      <a:pt x="1208574" y="1204439"/>
                      <a:pt x="1193331" y="1210406"/>
                    </a:cubicBezTo>
                    <a:cubicBezTo>
                      <a:pt x="1152377" y="1227113"/>
                      <a:pt x="1038248" y="1239861"/>
                      <a:pt x="980912" y="1209593"/>
                    </a:cubicBezTo>
                    <a:cubicBezTo>
                      <a:pt x="944460" y="1189794"/>
                      <a:pt x="921244" y="1146290"/>
                      <a:pt x="901228" y="1120850"/>
                    </a:cubicBezTo>
                    <a:cubicBezTo>
                      <a:pt x="891301" y="1108428"/>
                      <a:pt x="843892" y="1076804"/>
                      <a:pt x="900360" y="1076804"/>
                    </a:cubicBezTo>
                    <a:close/>
                    <a:moveTo>
                      <a:pt x="913053" y="1014315"/>
                    </a:moveTo>
                    <a:cubicBezTo>
                      <a:pt x="977766" y="1047946"/>
                      <a:pt x="1095313" y="1051906"/>
                      <a:pt x="1182916" y="1049085"/>
                    </a:cubicBezTo>
                    <a:cubicBezTo>
                      <a:pt x="1187690" y="1068559"/>
                      <a:pt x="1187690" y="1092046"/>
                      <a:pt x="1187961" y="1115208"/>
                    </a:cubicBezTo>
                    <a:cubicBezTo>
                      <a:pt x="1075785" y="1121121"/>
                      <a:pt x="942996" y="1093131"/>
                      <a:pt x="913324" y="1014315"/>
                    </a:cubicBezTo>
                    <a:close/>
                    <a:moveTo>
                      <a:pt x="1395878" y="972222"/>
                    </a:moveTo>
                    <a:cubicBezTo>
                      <a:pt x="1361650" y="1037260"/>
                      <a:pt x="1313047" y="1109296"/>
                      <a:pt x="1212262" y="1111520"/>
                    </a:cubicBezTo>
                    <a:cubicBezTo>
                      <a:pt x="1210527" y="1091178"/>
                      <a:pt x="1209170" y="1058415"/>
                      <a:pt x="1212262" y="1046264"/>
                    </a:cubicBezTo>
                    <a:cubicBezTo>
                      <a:pt x="1289072" y="1038616"/>
                      <a:pt x="1337077" y="999343"/>
                      <a:pt x="1396203" y="972493"/>
                    </a:cubicBezTo>
                    <a:close/>
                    <a:moveTo>
                      <a:pt x="1348957" y="923945"/>
                    </a:moveTo>
                    <a:cubicBezTo>
                      <a:pt x="1275239" y="971733"/>
                      <a:pt x="1193006" y="1023374"/>
                      <a:pt x="1072367" y="1011548"/>
                    </a:cubicBezTo>
                    <a:cubicBezTo>
                      <a:pt x="1046981" y="988983"/>
                      <a:pt x="1037380" y="938916"/>
                      <a:pt x="1062224" y="905881"/>
                    </a:cubicBezTo>
                    <a:cubicBezTo>
                      <a:pt x="1075188" y="928827"/>
                      <a:pt x="1066401" y="970052"/>
                      <a:pt x="1103449" y="975964"/>
                    </a:cubicBezTo>
                    <a:cubicBezTo>
                      <a:pt x="1171796" y="988115"/>
                      <a:pt x="1250938" y="934142"/>
                      <a:pt x="1300897" y="915211"/>
                    </a:cubicBezTo>
                    <a:cubicBezTo>
                      <a:pt x="1331111" y="863788"/>
                      <a:pt x="1297479" y="844911"/>
                      <a:pt x="1270466" y="811877"/>
                    </a:cubicBezTo>
                    <a:cubicBezTo>
                      <a:pt x="1213890" y="744343"/>
                      <a:pt x="1138165" y="659831"/>
                      <a:pt x="1140227" y="557853"/>
                    </a:cubicBezTo>
                    <a:cubicBezTo>
                      <a:pt x="1162792" y="541742"/>
                      <a:pt x="1165341" y="583022"/>
                      <a:pt x="1168433" y="590345"/>
                    </a:cubicBezTo>
                    <a:cubicBezTo>
                      <a:pt x="1197888" y="659831"/>
                      <a:pt x="1271551" y="747706"/>
                      <a:pt x="1325795" y="807320"/>
                    </a:cubicBezTo>
                    <a:cubicBezTo>
                      <a:pt x="1338813" y="822563"/>
                      <a:pt x="1360565" y="835581"/>
                      <a:pt x="1362518" y="845508"/>
                    </a:cubicBezTo>
                    <a:cubicBezTo>
                      <a:pt x="1369298" y="873444"/>
                      <a:pt x="1344129" y="907075"/>
                      <a:pt x="1347546" y="925735"/>
                    </a:cubicBezTo>
                    <a:close/>
                    <a:moveTo>
                      <a:pt x="376853" y="875125"/>
                    </a:moveTo>
                    <a:cubicBezTo>
                      <a:pt x="354287" y="861835"/>
                      <a:pt x="348592" y="803577"/>
                      <a:pt x="321470" y="802221"/>
                    </a:cubicBezTo>
                    <a:cubicBezTo>
                      <a:pt x="282794" y="799997"/>
                      <a:pt x="289846" y="877946"/>
                      <a:pt x="289846" y="923456"/>
                    </a:cubicBezTo>
                    <a:cubicBezTo>
                      <a:pt x="262995" y="899752"/>
                      <a:pt x="258439" y="824787"/>
                      <a:pt x="277966" y="786979"/>
                    </a:cubicBezTo>
                    <a:cubicBezTo>
                      <a:pt x="255618" y="775967"/>
                      <a:pt x="245800" y="798858"/>
                      <a:pt x="233324" y="807320"/>
                    </a:cubicBezTo>
                    <a:cubicBezTo>
                      <a:pt x="249109" y="692323"/>
                      <a:pt x="402564" y="754541"/>
                      <a:pt x="377124" y="876807"/>
                    </a:cubicBezTo>
                    <a:close/>
                    <a:moveTo>
                      <a:pt x="259903" y="433472"/>
                    </a:moveTo>
                    <a:cubicBezTo>
                      <a:pt x="210161" y="488312"/>
                      <a:pt x="220902" y="590833"/>
                      <a:pt x="226543" y="664334"/>
                    </a:cubicBezTo>
                    <a:cubicBezTo>
                      <a:pt x="316642" y="607486"/>
                      <a:pt x="436141" y="668510"/>
                      <a:pt x="435056" y="765173"/>
                    </a:cubicBezTo>
                    <a:cubicBezTo>
                      <a:pt x="478235" y="764034"/>
                      <a:pt x="451113" y="711200"/>
                      <a:pt x="443519" y="677298"/>
                    </a:cubicBezTo>
                    <a:cubicBezTo>
                      <a:pt x="417753" y="566586"/>
                      <a:pt x="486208" y="446816"/>
                      <a:pt x="446339" y="345325"/>
                    </a:cubicBezTo>
                    <a:cubicBezTo>
                      <a:pt x="369476" y="351238"/>
                      <a:pt x="306173" y="382645"/>
                      <a:pt x="259903" y="432929"/>
                    </a:cubicBezTo>
                    <a:close/>
                    <a:moveTo>
                      <a:pt x="919562" y="513970"/>
                    </a:moveTo>
                    <a:cubicBezTo>
                      <a:pt x="941640" y="554707"/>
                      <a:pt x="948637" y="597071"/>
                      <a:pt x="980316" y="627610"/>
                    </a:cubicBezTo>
                    <a:cubicBezTo>
                      <a:pt x="994148" y="641443"/>
                      <a:pt x="1021541" y="658421"/>
                      <a:pt x="1008251" y="696554"/>
                    </a:cubicBezTo>
                    <a:cubicBezTo>
                      <a:pt x="1004942" y="705288"/>
                      <a:pt x="981726" y="724815"/>
                      <a:pt x="968490" y="729046"/>
                    </a:cubicBezTo>
                    <a:cubicBezTo>
                      <a:pt x="919617" y="743150"/>
                      <a:pt x="805488" y="731270"/>
                      <a:pt x="843892" y="670626"/>
                    </a:cubicBezTo>
                    <a:cubicBezTo>
                      <a:pt x="884630" y="671439"/>
                      <a:pt x="938873" y="696609"/>
                      <a:pt x="969087" y="667208"/>
                    </a:cubicBezTo>
                    <a:cubicBezTo>
                      <a:pt x="946467" y="629292"/>
                      <a:pt x="905242" y="556388"/>
                      <a:pt x="920485" y="513210"/>
                    </a:cubicBezTo>
                    <a:close/>
                    <a:moveTo>
                      <a:pt x="1367617" y="513210"/>
                    </a:moveTo>
                    <a:lnTo>
                      <a:pt x="1372770" y="513210"/>
                    </a:lnTo>
                    <a:cubicBezTo>
                      <a:pt x="1396474" y="561541"/>
                      <a:pt x="1415948" y="612639"/>
                      <a:pt x="1445294" y="655329"/>
                    </a:cubicBezTo>
                    <a:cubicBezTo>
                      <a:pt x="1425820" y="700840"/>
                      <a:pt x="1296720" y="741468"/>
                      <a:pt x="1298998" y="659506"/>
                    </a:cubicBezTo>
                    <a:cubicBezTo>
                      <a:pt x="1327259" y="647084"/>
                      <a:pt x="1374994" y="656956"/>
                      <a:pt x="1399892" y="641443"/>
                    </a:cubicBezTo>
                    <a:cubicBezTo>
                      <a:pt x="1386005" y="601085"/>
                      <a:pt x="1365122" y="568539"/>
                      <a:pt x="1368485" y="513210"/>
                    </a:cubicBezTo>
                    <a:close/>
                    <a:moveTo>
                      <a:pt x="866675" y="396260"/>
                    </a:moveTo>
                    <a:cubicBezTo>
                      <a:pt x="763883" y="372447"/>
                      <a:pt x="712460" y="439167"/>
                      <a:pt x="681649" y="508654"/>
                    </a:cubicBezTo>
                    <a:cubicBezTo>
                      <a:pt x="653659" y="501927"/>
                      <a:pt x="664671" y="464011"/>
                      <a:pt x="671722" y="444809"/>
                    </a:cubicBezTo>
                    <a:cubicBezTo>
                      <a:pt x="690111" y="393982"/>
                      <a:pt x="764371" y="326774"/>
                      <a:pt x="824853" y="335833"/>
                    </a:cubicBezTo>
                    <a:cubicBezTo>
                      <a:pt x="850890" y="340010"/>
                      <a:pt x="886474" y="363768"/>
                      <a:pt x="866675" y="396315"/>
                    </a:cubicBezTo>
                    <a:close/>
                    <a:moveTo>
                      <a:pt x="616448" y="115386"/>
                    </a:moveTo>
                    <a:cubicBezTo>
                      <a:pt x="503404" y="147010"/>
                      <a:pt x="358735" y="228918"/>
                      <a:pt x="312411" y="330354"/>
                    </a:cubicBezTo>
                    <a:cubicBezTo>
                      <a:pt x="348375" y="325309"/>
                      <a:pt x="373164" y="307192"/>
                      <a:pt x="408748" y="304968"/>
                    </a:cubicBezTo>
                    <a:cubicBezTo>
                      <a:pt x="422363" y="303829"/>
                      <a:pt x="439559" y="310338"/>
                      <a:pt x="455127" y="306053"/>
                    </a:cubicBezTo>
                    <a:cubicBezTo>
                      <a:pt x="485937" y="298459"/>
                      <a:pt x="511595" y="228972"/>
                      <a:pt x="534811" y="204074"/>
                    </a:cubicBezTo>
                    <a:cubicBezTo>
                      <a:pt x="557376" y="179285"/>
                      <a:pt x="584227" y="168219"/>
                      <a:pt x="602887" y="145654"/>
                    </a:cubicBezTo>
                    <a:cubicBezTo>
                      <a:pt x="614766" y="139145"/>
                      <a:pt x="632233" y="140284"/>
                      <a:pt x="633426" y="121624"/>
                    </a:cubicBezTo>
                    <a:cubicBezTo>
                      <a:pt x="628056" y="116199"/>
                      <a:pt x="622415" y="112023"/>
                      <a:pt x="616502" y="113975"/>
                    </a:cubicBezTo>
                    <a:close/>
                  </a:path>
                </a:pathLst>
              </a:custGeom>
              <a:solidFill>
                <a:srgbClr val="032481"/>
              </a:solidFill>
              <a:ln>
                <a:noFill/>
              </a:ln>
            </p:spPr>
            <p:txBody>
              <a:bodyPr spcFirstLastPara="1" wrap="square" lIns="62994" tIns="31488" rIns="62994" bIns="31488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SzPts val="2160"/>
                </a:pPr>
                <a:endParaRPr sz="1488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IBM Plex Sans"/>
                  <a:sym typeface="IBM Plex Sans"/>
                </a:endParaRPr>
              </a:p>
            </p:txBody>
          </p:sp>
        </p:grpSp>
        <p:sp>
          <p:nvSpPr>
            <p:cNvPr id="99" name="Google Shape;240;p15"/>
            <p:cNvSpPr txBox="1"/>
            <p:nvPr/>
          </p:nvSpPr>
          <p:spPr>
            <a:xfrm>
              <a:off x="3767219" y="6016011"/>
              <a:ext cx="1276965" cy="1944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lnSpc>
                  <a:spcPct val="105000"/>
                </a:lnSpc>
                <a:buClr>
                  <a:srgbClr val="000000"/>
                </a:buClr>
                <a:buSzPts val="1200"/>
              </a:pPr>
              <a:endParaRPr sz="70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IBM Plex Sans"/>
                <a:sym typeface="IBM Plex Sans"/>
              </a:endParaRPr>
            </a:p>
          </p:txBody>
        </p:sp>
        <p:cxnSp>
          <p:nvCxnSpPr>
            <p:cNvPr id="100" name="Google Shape;241;p15"/>
            <p:cNvCxnSpPr/>
            <p:nvPr/>
          </p:nvCxnSpPr>
          <p:spPr>
            <a:xfrm rot="5400000">
              <a:off x="3781517" y="6187463"/>
              <a:ext cx="356514" cy="34448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C00000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grpSp>
          <p:nvGrpSpPr>
            <p:cNvPr id="101" name="Google Shape;242;p15"/>
            <p:cNvGrpSpPr/>
            <p:nvPr/>
          </p:nvGrpSpPr>
          <p:grpSpPr>
            <a:xfrm>
              <a:off x="3404177" y="6592586"/>
              <a:ext cx="937818" cy="971381"/>
              <a:chOff x="2721902" y="6894580"/>
              <a:chExt cx="937818" cy="971381"/>
            </a:xfrm>
          </p:grpSpPr>
          <p:sp>
            <p:nvSpPr>
              <p:cNvPr id="103" name="Google Shape;243;p15"/>
              <p:cNvSpPr/>
              <p:nvPr/>
            </p:nvSpPr>
            <p:spPr>
              <a:xfrm>
                <a:off x="2788920" y="6995160"/>
                <a:ext cx="870800" cy="870801"/>
              </a:xfrm>
              <a:prstGeom prst="ellipse">
                <a:avLst/>
              </a:prstGeom>
              <a:solidFill>
                <a:srgbClr val="BBCDFF"/>
              </a:solidFill>
              <a:ln>
                <a:noFill/>
              </a:ln>
              <a:effectLst>
                <a:outerShdw blurRad="342900" algn="ctr" rotWithShape="0">
                  <a:srgbClr val="002FA7">
                    <a:alpha val="14117"/>
                  </a:srgbClr>
                </a:outerShdw>
              </a:effectLst>
            </p:spPr>
            <p:txBody>
              <a:bodyPr spcFirstLastPara="1" wrap="square" lIns="62994" tIns="31488" rIns="62994" bIns="31488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 sz="1240">
                  <a:solidFill>
                    <a:schemeClr val="lt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IBM Plex Sans"/>
                  <a:sym typeface="IBM Plex Sans"/>
                </a:endParaRPr>
              </a:p>
            </p:txBody>
          </p:sp>
          <p:sp>
            <p:nvSpPr>
              <p:cNvPr id="104" name="Google Shape;244;p15"/>
              <p:cNvSpPr/>
              <p:nvPr/>
            </p:nvSpPr>
            <p:spPr>
              <a:xfrm>
                <a:off x="2743200" y="6947319"/>
                <a:ext cx="870800" cy="870801"/>
              </a:xfrm>
              <a:prstGeom prst="ellipse">
                <a:avLst/>
              </a:prstGeom>
              <a:solidFill>
                <a:srgbClr val="7A9DFD"/>
              </a:solidFill>
              <a:ln>
                <a:noFill/>
              </a:ln>
              <a:effectLst>
                <a:outerShdw blurRad="342900" algn="ctr" rotWithShape="0">
                  <a:srgbClr val="002FA7">
                    <a:alpha val="14117"/>
                  </a:srgbClr>
                </a:outerShdw>
              </a:effectLst>
            </p:spPr>
            <p:txBody>
              <a:bodyPr spcFirstLastPara="1" wrap="square" lIns="62994" tIns="31488" rIns="62994" bIns="31488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 sz="1240">
                  <a:solidFill>
                    <a:schemeClr val="lt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IBM Plex Sans"/>
                  <a:sym typeface="IBM Plex Sans"/>
                </a:endParaRPr>
              </a:p>
            </p:txBody>
          </p:sp>
          <p:grpSp>
            <p:nvGrpSpPr>
              <p:cNvPr id="105" name="Google Shape;245;p15"/>
              <p:cNvGrpSpPr/>
              <p:nvPr/>
            </p:nvGrpSpPr>
            <p:grpSpPr>
              <a:xfrm>
                <a:off x="2721902" y="6894580"/>
                <a:ext cx="870800" cy="870801"/>
                <a:chOff x="2948764" y="6535839"/>
                <a:chExt cx="870800" cy="870801"/>
              </a:xfrm>
            </p:grpSpPr>
            <p:grpSp>
              <p:nvGrpSpPr>
                <p:cNvPr id="106" name="Google Shape;246;p15"/>
                <p:cNvGrpSpPr/>
                <p:nvPr/>
              </p:nvGrpSpPr>
              <p:grpSpPr>
                <a:xfrm>
                  <a:off x="2948764" y="6535839"/>
                  <a:ext cx="870800" cy="870801"/>
                  <a:chOff x="1811898" y="6386733"/>
                  <a:chExt cx="870800" cy="870800"/>
                </a:xfrm>
              </p:grpSpPr>
              <p:sp>
                <p:nvSpPr>
                  <p:cNvPr id="108" name="Google Shape;247;p15"/>
                  <p:cNvSpPr/>
                  <p:nvPr/>
                </p:nvSpPr>
                <p:spPr>
                  <a:xfrm>
                    <a:off x="1811898" y="6386733"/>
                    <a:ext cx="870800" cy="870800"/>
                  </a:xfrm>
                  <a:prstGeom prst="ellipse">
                    <a:avLst/>
                  </a:prstGeom>
                  <a:solidFill>
                    <a:srgbClr val="002FA7"/>
                  </a:solidFill>
                  <a:ln>
                    <a:noFill/>
                  </a:ln>
                  <a:effectLst>
                    <a:outerShdw blurRad="342900" algn="ctr" rotWithShape="0">
                      <a:srgbClr val="002FA7">
                        <a:alpha val="14117"/>
                      </a:srgbClr>
                    </a:outerShdw>
                  </a:effectLst>
                </p:spPr>
                <p:txBody>
                  <a:bodyPr spcFirstLastPara="1" wrap="square" lIns="62994" tIns="31488" rIns="62994" bIns="31488" anchor="ctr" anchorCtr="0">
                    <a:noAutofit/>
                  </a:bodyPr>
                  <a:lstStyle/>
                  <a:p>
                    <a:pPr algn="ctr">
                      <a:buClr>
                        <a:srgbClr val="000000"/>
                      </a:buClr>
                      <a:buSzPts val="1800"/>
                    </a:pPr>
                    <a:endParaRPr sz="1240">
                      <a:solidFill>
                        <a:schemeClr val="lt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  <a:cs typeface="IBM Plex Sans"/>
                      <a:sym typeface="IBM Plex Sans"/>
                    </a:endParaRPr>
                  </a:p>
                </p:txBody>
              </p:sp>
              <p:sp>
                <p:nvSpPr>
                  <p:cNvPr id="109" name="Google Shape;248;p15"/>
                  <p:cNvSpPr txBox="1"/>
                  <p:nvPr/>
                </p:nvSpPr>
                <p:spPr>
                  <a:xfrm>
                    <a:off x="1902711" y="6418305"/>
                    <a:ext cx="689173" cy="307819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62994" tIns="31488" rIns="62994" bIns="31488" anchor="t" anchorCtr="0">
                    <a:spAutoFit/>
                  </a:bodyPr>
                  <a:lstStyle/>
                  <a:p>
                    <a:pPr algn="ctr">
                      <a:buClr>
                        <a:srgbClr val="000000"/>
                      </a:buClr>
                      <a:buSzPts val="1400"/>
                    </a:pPr>
                    <a:r>
                      <a:rPr lang="en-US" sz="965">
                        <a:solidFill>
                          <a:schemeClr val="lt2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IBM Plex Sans"/>
                        <a:sym typeface="IBM Plex Sans"/>
                      </a:rPr>
                      <a:t>VM</a:t>
                    </a:r>
                    <a:endParaRPr sz="965">
                      <a:solidFill>
                        <a:schemeClr val="lt2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  <a:cs typeface="IBM Plex Sans"/>
                      <a:sym typeface="IBM Plex Sans"/>
                    </a:endParaRPr>
                  </a:p>
                </p:txBody>
              </p:sp>
            </p:grpSp>
            <p:pic>
              <p:nvPicPr>
                <p:cNvPr id="107" name="Google Shape;249;p15" descr="電腦 以實心填滿"/>
                <p:cNvPicPr preferRelativeResize="0"/>
                <p:nvPr/>
              </p:nvPicPr>
              <p:blipFill rotWithShape="1">
                <a:blip r:embed="rId6">
                  <a:alphaModFix/>
                </a:blip>
                <a:srcRect/>
                <a:stretch/>
              </p:blipFill>
              <p:spPr>
                <a:xfrm>
                  <a:off x="3111009" y="6765542"/>
                  <a:ext cx="530982" cy="530982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cxnSp>
          <p:nvCxnSpPr>
            <p:cNvPr id="102" name="Google Shape;250;p15"/>
            <p:cNvCxnSpPr/>
            <p:nvPr/>
          </p:nvCxnSpPr>
          <p:spPr>
            <a:xfrm rot="-5400000" flipH="1">
              <a:off x="4567769" y="6205696"/>
              <a:ext cx="356514" cy="34448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00B050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</p:grpSp>
      <p:grpSp>
        <p:nvGrpSpPr>
          <p:cNvPr id="116" name="Google Shape;251;p15"/>
          <p:cNvGrpSpPr/>
          <p:nvPr/>
        </p:nvGrpSpPr>
        <p:grpSpPr>
          <a:xfrm>
            <a:off x="3969239" y="3666578"/>
            <a:ext cx="1345419" cy="1833399"/>
            <a:chOff x="3404177" y="4903085"/>
            <a:chExt cx="1952659" cy="2660882"/>
          </a:xfrm>
        </p:grpSpPr>
        <p:grpSp>
          <p:nvGrpSpPr>
            <p:cNvPr id="117" name="Google Shape;252;p15"/>
            <p:cNvGrpSpPr/>
            <p:nvPr/>
          </p:nvGrpSpPr>
          <p:grpSpPr>
            <a:xfrm>
              <a:off x="4486036" y="6588033"/>
              <a:ext cx="870800" cy="870801"/>
              <a:chOff x="4497240" y="6687291"/>
              <a:chExt cx="870800" cy="870801"/>
            </a:xfrm>
          </p:grpSpPr>
          <p:grpSp>
            <p:nvGrpSpPr>
              <p:cNvPr id="133" name="Google Shape;253;p15"/>
              <p:cNvGrpSpPr/>
              <p:nvPr/>
            </p:nvGrpSpPr>
            <p:grpSpPr>
              <a:xfrm>
                <a:off x="4497240" y="6687291"/>
                <a:ext cx="870800" cy="870801"/>
                <a:chOff x="1811898" y="6386733"/>
                <a:chExt cx="870800" cy="870800"/>
              </a:xfrm>
            </p:grpSpPr>
            <p:sp>
              <p:nvSpPr>
                <p:cNvPr id="135" name="Google Shape;209;p15"/>
                <p:cNvSpPr/>
                <p:nvPr/>
              </p:nvSpPr>
              <p:spPr>
                <a:xfrm>
                  <a:off x="1811898" y="6386733"/>
                  <a:ext cx="870800" cy="870800"/>
                </a:xfrm>
                <a:prstGeom prst="ellipse">
                  <a:avLst/>
                </a:prstGeom>
                <a:solidFill>
                  <a:srgbClr val="002FA7"/>
                </a:solidFill>
                <a:ln>
                  <a:noFill/>
                </a:ln>
                <a:effectLst>
                  <a:outerShdw blurRad="342900" algn="ctr" rotWithShape="0">
                    <a:srgbClr val="002FA7">
                      <a:alpha val="14117"/>
                    </a:srgbClr>
                  </a:outerShdw>
                </a:effectLst>
              </p:spPr>
              <p:txBody>
                <a:bodyPr spcFirstLastPara="1" wrap="square" lIns="62994" tIns="31488" rIns="62994" bIns="31488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800"/>
                  </a:pPr>
                  <a:endParaRPr sz="1240">
                    <a:solidFill>
                      <a:schemeClr val="lt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IBM Plex Sans"/>
                    <a:sym typeface="IBM Plex Sans"/>
                  </a:endParaRPr>
                </a:p>
              </p:txBody>
            </p:sp>
            <p:sp>
              <p:nvSpPr>
                <p:cNvPr id="136" name="Google Shape;254;p15"/>
                <p:cNvSpPr txBox="1"/>
                <p:nvPr/>
              </p:nvSpPr>
              <p:spPr>
                <a:xfrm>
                  <a:off x="1902711" y="6418305"/>
                  <a:ext cx="689174" cy="46174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62994" tIns="31488" rIns="62994" bIns="31488" anchor="t" anchorCtr="0">
                  <a:spAutoFit/>
                </a:bodyPr>
                <a:lstStyle/>
                <a:p>
                  <a:pPr algn="ctr">
                    <a:buClr>
                      <a:srgbClr val="000000"/>
                    </a:buClr>
                    <a:buSzPts val="1200"/>
                  </a:pPr>
                  <a:r>
                    <a:rPr lang="en-US" sz="827">
                      <a:solidFill>
                        <a:schemeClr val="lt2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  <a:cs typeface="IBM Plex Sans"/>
                      <a:sym typeface="IBM Plex Sans"/>
                    </a:rPr>
                    <a:t>Service</a:t>
                  </a:r>
                  <a:endParaRPr sz="827">
                    <a:solidFill>
                      <a:schemeClr val="lt2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IBM Plex Sans"/>
                    <a:sym typeface="IBM Plex Sans"/>
                  </a:endParaRPr>
                </a:p>
              </p:txBody>
            </p:sp>
          </p:grpSp>
          <p:pic>
            <p:nvPicPr>
              <p:cNvPr id="134" name="Google Shape;255;p15" descr="OpenShift Logo transparent PNG - StickPNG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4668103" y="6963872"/>
                <a:ext cx="529074" cy="49047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18" name="Google Shape;256;p15"/>
            <p:cNvSpPr txBox="1"/>
            <p:nvPr/>
          </p:nvSpPr>
          <p:spPr>
            <a:xfrm>
              <a:off x="3547608" y="5554929"/>
              <a:ext cx="1701644" cy="8722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2994" tIns="31488" rIns="62994" bIns="31488" anchor="t" anchorCtr="0">
              <a:sp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r>
                <a:rPr lang="en-US" sz="800" b="1" dirty="0">
                  <a:solidFill>
                    <a:srgbClr val="3C3C3C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IBM Plex Sans"/>
                  <a:sym typeface="IBM Plex Sans"/>
                </a:rPr>
                <a:t>Jenkins</a:t>
              </a:r>
              <a:endParaRPr sz="965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endParaRPr>
            </a:p>
            <a:p>
              <a:pPr algn="ctr">
                <a:buClr>
                  <a:srgbClr val="000000"/>
                </a:buClr>
                <a:buSzPts val="1400"/>
              </a:pPr>
              <a:r>
                <a:rPr lang="en-US" sz="900" b="1" dirty="0" err="1">
                  <a:solidFill>
                    <a:srgbClr val="3C3C3C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IBM Plex Sans"/>
                  <a:sym typeface="IBM Plex Sans"/>
                </a:rPr>
                <a:t>自動化組建</a:t>
              </a:r>
              <a:endParaRPr sz="965" b="1" dirty="0">
                <a:solidFill>
                  <a:srgbClr val="3C3C3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IBM Plex Sans"/>
                <a:sym typeface="IBM Plex Sans"/>
              </a:endParaRPr>
            </a:p>
            <a:p>
              <a:pPr algn="ctr">
                <a:buClr>
                  <a:srgbClr val="000000"/>
                </a:buClr>
                <a:buSzPts val="1200"/>
              </a:pPr>
              <a:r>
                <a:rPr lang="en-US" sz="827" dirty="0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IBM Plex Sans"/>
                  <a:sym typeface="IBM Plex Sans"/>
                </a:rPr>
                <a:t>(</a:t>
              </a:r>
              <a:r>
                <a:rPr lang="en-US" sz="700" dirty="0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IBM Plex Sans"/>
                  <a:sym typeface="IBM Plex Sans"/>
                </a:rPr>
                <a:t>10.22.109.120</a:t>
              </a:r>
              <a:r>
                <a:rPr lang="en-US" sz="827" dirty="0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IBM Plex Sans"/>
                  <a:sym typeface="IBM Plex Sans"/>
                </a:rPr>
                <a:t>)</a:t>
              </a:r>
              <a:endParaRPr sz="827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IBM Plex Sans"/>
                <a:sym typeface="IBM Plex Sans"/>
              </a:endParaRPr>
            </a:p>
            <a:p>
              <a:pPr algn="ctr">
                <a:buClr>
                  <a:srgbClr val="000000"/>
                </a:buClr>
                <a:buSzPts val="1400"/>
              </a:pPr>
              <a:endParaRPr sz="965" b="1" dirty="0">
                <a:solidFill>
                  <a:srgbClr val="3C3C3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IBM Plex Sans"/>
                <a:sym typeface="IBM Plex Sans"/>
              </a:endParaRPr>
            </a:p>
          </p:txBody>
        </p:sp>
        <p:grpSp>
          <p:nvGrpSpPr>
            <p:cNvPr id="119" name="Google Shape;257;p15"/>
            <p:cNvGrpSpPr/>
            <p:nvPr/>
          </p:nvGrpSpPr>
          <p:grpSpPr>
            <a:xfrm>
              <a:off x="4097754" y="4903085"/>
              <a:ext cx="616628" cy="616628"/>
              <a:chOff x="2583568" y="4846022"/>
              <a:chExt cx="616628" cy="616628"/>
            </a:xfrm>
          </p:grpSpPr>
          <p:sp>
            <p:nvSpPr>
              <p:cNvPr id="131" name="Google Shape;202;p15"/>
              <p:cNvSpPr/>
              <p:nvPr/>
            </p:nvSpPr>
            <p:spPr>
              <a:xfrm>
                <a:off x="2583568" y="4846022"/>
                <a:ext cx="616628" cy="616628"/>
              </a:xfrm>
              <a:prstGeom prst="ellipse">
                <a:avLst/>
              </a:prstGeom>
              <a:solidFill>
                <a:schemeClr val="lt2"/>
              </a:solidFill>
              <a:ln w="12700" cap="flat" cmpd="sng">
                <a:solidFill>
                  <a:srgbClr val="002FA7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2994" tIns="31488" rIns="62994" bIns="31488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 sz="1240">
                  <a:solidFill>
                    <a:schemeClr val="lt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IBM Plex Sans"/>
                  <a:sym typeface="IBM Plex Sans"/>
                </a:endParaRPr>
              </a:p>
            </p:txBody>
          </p:sp>
          <p:sp>
            <p:nvSpPr>
              <p:cNvPr id="132" name="Google Shape;258;p15"/>
              <p:cNvSpPr/>
              <p:nvPr/>
            </p:nvSpPr>
            <p:spPr>
              <a:xfrm>
                <a:off x="2702181" y="4933861"/>
                <a:ext cx="378671" cy="417691"/>
              </a:xfrm>
              <a:custGeom>
                <a:avLst/>
                <a:gdLst/>
                <a:ahLst/>
                <a:cxnLst/>
                <a:rect l="l" t="t" r="r" b="b"/>
                <a:pathLst>
                  <a:path w="1573754" h="1735920" extrusionOk="0">
                    <a:moveTo>
                      <a:pt x="126517" y="1735921"/>
                    </a:moveTo>
                    <a:lnTo>
                      <a:pt x="56163" y="1735921"/>
                    </a:lnTo>
                    <a:cubicBezTo>
                      <a:pt x="54210" y="1731147"/>
                      <a:pt x="52529" y="1726320"/>
                      <a:pt x="51119" y="1721817"/>
                    </a:cubicBezTo>
                    <a:cubicBezTo>
                      <a:pt x="35551" y="1673486"/>
                      <a:pt x="8157" y="1613818"/>
                      <a:pt x="1160" y="1565812"/>
                    </a:cubicBezTo>
                    <a:cubicBezTo>
                      <a:pt x="-9635" y="1494644"/>
                      <a:pt x="57357" y="1490684"/>
                      <a:pt x="100589" y="1459928"/>
                    </a:cubicBezTo>
                    <a:cubicBezTo>
                      <a:pt x="166712" y="1412139"/>
                      <a:pt x="218678" y="1385885"/>
                      <a:pt x="290442" y="1342599"/>
                    </a:cubicBezTo>
                    <a:cubicBezTo>
                      <a:pt x="311923" y="1329960"/>
                      <a:pt x="375985" y="1297685"/>
                      <a:pt x="383091" y="1282713"/>
                    </a:cubicBezTo>
                    <a:cubicBezTo>
                      <a:pt x="397465" y="1253367"/>
                      <a:pt x="358193" y="1211817"/>
                      <a:pt x="347778" y="1188709"/>
                    </a:cubicBezTo>
                    <a:cubicBezTo>
                      <a:pt x="331342" y="1152257"/>
                      <a:pt x="322609" y="1120850"/>
                      <a:pt x="320385" y="1084995"/>
                    </a:cubicBezTo>
                    <a:cubicBezTo>
                      <a:pt x="260771" y="1075393"/>
                      <a:pt x="215315" y="1039484"/>
                      <a:pt x="186999" y="999343"/>
                    </a:cubicBezTo>
                    <a:cubicBezTo>
                      <a:pt x="141489" y="932461"/>
                      <a:pt x="109919" y="808676"/>
                      <a:pt x="149191" y="714618"/>
                    </a:cubicBezTo>
                    <a:cubicBezTo>
                      <a:pt x="152283" y="707240"/>
                      <a:pt x="167580" y="692540"/>
                      <a:pt x="169804" y="680986"/>
                    </a:cubicBezTo>
                    <a:cubicBezTo>
                      <a:pt x="173981" y="658638"/>
                      <a:pt x="162156" y="628967"/>
                      <a:pt x="161071" y="605262"/>
                    </a:cubicBezTo>
                    <a:cubicBezTo>
                      <a:pt x="156514" y="482942"/>
                      <a:pt x="181683" y="377601"/>
                      <a:pt x="264134" y="340552"/>
                    </a:cubicBezTo>
                    <a:cubicBezTo>
                      <a:pt x="297494" y="207492"/>
                      <a:pt x="417048" y="163120"/>
                      <a:pt x="529712" y="97051"/>
                    </a:cubicBezTo>
                    <a:cubicBezTo>
                      <a:pt x="571805" y="72153"/>
                      <a:pt x="618455" y="56314"/>
                      <a:pt x="666461" y="38522"/>
                    </a:cubicBezTo>
                    <a:cubicBezTo>
                      <a:pt x="837926" y="-24780"/>
                      <a:pt x="1102364" y="-12901"/>
                      <a:pt x="1244754" y="95316"/>
                    </a:cubicBezTo>
                    <a:cubicBezTo>
                      <a:pt x="1305236" y="141097"/>
                      <a:pt x="1402116" y="237706"/>
                      <a:pt x="1436832" y="307789"/>
                    </a:cubicBezTo>
                    <a:cubicBezTo>
                      <a:pt x="1528124" y="492598"/>
                      <a:pt x="1521290" y="801625"/>
                      <a:pt x="1457445" y="1026465"/>
                    </a:cubicBezTo>
                    <a:cubicBezTo>
                      <a:pt x="1448711" y="1056679"/>
                      <a:pt x="1436561" y="1101105"/>
                      <a:pt x="1419040" y="1137286"/>
                    </a:cubicBezTo>
                    <a:cubicBezTo>
                      <a:pt x="1406889" y="1162401"/>
                      <a:pt x="1369081" y="1213227"/>
                      <a:pt x="1373855" y="1235575"/>
                    </a:cubicBezTo>
                    <a:cubicBezTo>
                      <a:pt x="1378411" y="1258412"/>
                      <a:pt x="1459777" y="1320359"/>
                      <a:pt x="1477298" y="1336469"/>
                    </a:cubicBezTo>
                    <a:cubicBezTo>
                      <a:pt x="1508596" y="1366900"/>
                      <a:pt x="1568590" y="1407040"/>
                      <a:pt x="1573038" y="1444957"/>
                    </a:cubicBezTo>
                    <a:cubicBezTo>
                      <a:pt x="1578083" y="1485314"/>
                      <a:pt x="1555246" y="1541511"/>
                      <a:pt x="1543367" y="1580566"/>
                    </a:cubicBezTo>
                    <a:cubicBezTo>
                      <a:pt x="1527799" y="1632803"/>
                      <a:pt x="1511960" y="1684769"/>
                      <a:pt x="1496229" y="1734782"/>
                    </a:cubicBezTo>
                    <a:lnTo>
                      <a:pt x="126517" y="1734782"/>
                    </a:lnTo>
                    <a:close/>
                    <a:moveTo>
                      <a:pt x="929760" y="1479944"/>
                    </a:moveTo>
                    <a:cubicBezTo>
                      <a:pt x="890488" y="1458192"/>
                      <a:pt x="831416" y="1435030"/>
                      <a:pt x="780264" y="1425103"/>
                    </a:cubicBezTo>
                    <a:cubicBezTo>
                      <a:pt x="717558" y="1413224"/>
                      <a:pt x="724068" y="1511026"/>
                      <a:pt x="726020" y="1569175"/>
                    </a:cubicBezTo>
                    <a:cubicBezTo>
                      <a:pt x="728244" y="1615825"/>
                      <a:pt x="752275" y="1664427"/>
                      <a:pt x="763069" y="1695455"/>
                    </a:cubicBezTo>
                    <a:cubicBezTo>
                      <a:pt x="768439" y="1709612"/>
                      <a:pt x="769578" y="1725180"/>
                      <a:pt x="781729" y="1728001"/>
                    </a:cubicBezTo>
                    <a:cubicBezTo>
                      <a:pt x="803209" y="1732775"/>
                      <a:pt x="874974" y="1704188"/>
                      <a:pt x="895587" y="1693231"/>
                    </a:cubicBezTo>
                    <a:cubicBezTo>
                      <a:pt x="938819" y="1669526"/>
                      <a:pt x="972396" y="1632206"/>
                      <a:pt x="1009445" y="1607363"/>
                    </a:cubicBezTo>
                    <a:cubicBezTo>
                      <a:pt x="1010584" y="1594941"/>
                      <a:pt x="1010584" y="1582790"/>
                      <a:pt x="1011669" y="1570640"/>
                    </a:cubicBezTo>
                    <a:cubicBezTo>
                      <a:pt x="989971" y="1559845"/>
                      <a:pt x="965073" y="1551980"/>
                      <a:pt x="932310" y="1550624"/>
                    </a:cubicBezTo>
                    <a:cubicBezTo>
                      <a:pt x="954875" y="1539558"/>
                      <a:pt x="986554" y="1539558"/>
                      <a:pt x="1007166" y="1526539"/>
                    </a:cubicBezTo>
                    <a:lnTo>
                      <a:pt x="1008251" y="1512436"/>
                    </a:lnTo>
                    <a:cubicBezTo>
                      <a:pt x="972396" y="1510483"/>
                      <a:pt x="958564" y="1494047"/>
                      <a:pt x="934534" y="1481137"/>
                    </a:cubicBezTo>
                    <a:close/>
                    <a:moveTo>
                      <a:pt x="1469107" y="1692146"/>
                    </a:moveTo>
                    <a:cubicBezTo>
                      <a:pt x="1482939" y="1647449"/>
                      <a:pt x="1494764" y="1604000"/>
                      <a:pt x="1502684" y="1565595"/>
                    </a:cubicBezTo>
                    <a:cubicBezTo>
                      <a:pt x="1506969" y="1544603"/>
                      <a:pt x="1518252" y="1499201"/>
                      <a:pt x="1515431" y="1480541"/>
                    </a:cubicBezTo>
                    <a:cubicBezTo>
                      <a:pt x="1511254" y="1447181"/>
                      <a:pt x="1466015" y="1422608"/>
                      <a:pt x="1442799" y="1401996"/>
                    </a:cubicBezTo>
                    <a:cubicBezTo>
                      <a:pt x="1400705" y="1363808"/>
                      <a:pt x="1374180" y="1331316"/>
                      <a:pt x="1330134" y="1295461"/>
                    </a:cubicBezTo>
                    <a:cubicBezTo>
                      <a:pt x="1312071" y="1322583"/>
                      <a:pt x="1273558" y="1340103"/>
                      <a:pt x="1258912" y="1361584"/>
                    </a:cubicBezTo>
                    <a:cubicBezTo>
                      <a:pt x="1363765" y="1311897"/>
                      <a:pt x="1382642" y="1551437"/>
                      <a:pt x="1341417" y="1628626"/>
                    </a:cubicBezTo>
                    <a:cubicBezTo>
                      <a:pt x="1347926" y="1652331"/>
                      <a:pt x="1369678" y="1661118"/>
                      <a:pt x="1378737" y="1681731"/>
                    </a:cubicBezTo>
                    <a:lnTo>
                      <a:pt x="1372499" y="1693882"/>
                    </a:lnTo>
                    <a:lnTo>
                      <a:pt x="1465744" y="1693882"/>
                    </a:lnTo>
                    <a:cubicBezTo>
                      <a:pt x="1466557" y="1693882"/>
                      <a:pt x="1467968" y="1693882"/>
                      <a:pt x="1468836" y="1694750"/>
                    </a:cubicBezTo>
                    <a:close/>
                    <a:moveTo>
                      <a:pt x="989049" y="1691278"/>
                    </a:moveTo>
                    <a:cubicBezTo>
                      <a:pt x="985360" y="1685908"/>
                      <a:pt x="981672" y="1681351"/>
                      <a:pt x="978254" y="1676307"/>
                    </a:cubicBezTo>
                    <a:lnTo>
                      <a:pt x="956557" y="1690139"/>
                    </a:lnTo>
                    <a:lnTo>
                      <a:pt x="989049" y="1690139"/>
                    </a:lnTo>
                    <a:close/>
                    <a:moveTo>
                      <a:pt x="1189317" y="1691278"/>
                    </a:moveTo>
                    <a:cubicBezTo>
                      <a:pt x="1189914" y="1676307"/>
                      <a:pt x="1190782" y="1662149"/>
                      <a:pt x="1191650" y="1648046"/>
                    </a:cubicBezTo>
                    <a:cubicBezTo>
                      <a:pt x="1153191" y="1649998"/>
                      <a:pt x="1131981" y="1613330"/>
                      <a:pt x="1105131" y="1609912"/>
                    </a:cubicBezTo>
                    <a:cubicBezTo>
                      <a:pt x="1081697" y="1606820"/>
                      <a:pt x="1061681" y="1635895"/>
                      <a:pt x="1031413" y="1624016"/>
                    </a:cubicBezTo>
                    <a:cubicBezTo>
                      <a:pt x="1024307" y="1631664"/>
                      <a:pt x="1018124" y="1640452"/>
                      <a:pt x="1010801" y="1646961"/>
                    </a:cubicBezTo>
                    <a:cubicBezTo>
                      <a:pt x="1021812" y="1659925"/>
                      <a:pt x="1032010" y="1674083"/>
                      <a:pt x="1041340" y="1689054"/>
                    </a:cubicBezTo>
                    <a:lnTo>
                      <a:pt x="1100357" y="1689054"/>
                    </a:lnTo>
                    <a:cubicBezTo>
                      <a:pt x="1101496" y="1677175"/>
                      <a:pt x="1110284" y="1668387"/>
                      <a:pt x="1122109" y="1668387"/>
                    </a:cubicBezTo>
                    <a:cubicBezTo>
                      <a:pt x="1133934" y="1668387"/>
                      <a:pt x="1142722" y="1677229"/>
                      <a:pt x="1142722" y="1688186"/>
                    </a:cubicBezTo>
                    <a:lnTo>
                      <a:pt x="1190456" y="1688186"/>
                    </a:lnTo>
                    <a:close/>
                    <a:moveTo>
                      <a:pt x="1342502" y="1691278"/>
                    </a:moveTo>
                    <a:cubicBezTo>
                      <a:pt x="1319882" y="1656508"/>
                      <a:pt x="1274100" y="1626240"/>
                      <a:pt x="1220996" y="1651138"/>
                    </a:cubicBezTo>
                    <a:lnTo>
                      <a:pt x="1218772" y="1690139"/>
                    </a:lnTo>
                    <a:lnTo>
                      <a:pt x="1342502" y="1690139"/>
                    </a:lnTo>
                    <a:close/>
                    <a:moveTo>
                      <a:pt x="727160" y="1691278"/>
                    </a:moveTo>
                    <a:lnTo>
                      <a:pt x="719511" y="1666380"/>
                    </a:lnTo>
                    <a:cubicBezTo>
                      <a:pt x="703184" y="1614089"/>
                      <a:pt x="693528" y="1575088"/>
                      <a:pt x="690165" y="1544874"/>
                    </a:cubicBezTo>
                    <a:cubicBezTo>
                      <a:pt x="624042" y="1513250"/>
                      <a:pt x="554556" y="1481897"/>
                      <a:pt x="498359" y="1441811"/>
                    </a:cubicBezTo>
                    <a:cubicBezTo>
                      <a:pt x="487293" y="1434162"/>
                      <a:pt x="418078" y="1344009"/>
                      <a:pt x="409345" y="1347426"/>
                    </a:cubicBezTo>
                    <a:cubicBezTo>
                      <a:pt x="283336" y="1396300"/>
                      <a:pt x="166387" y="1481897"/>
                      <a:pt x="61045" y="1563263"/>
                    </a:cubicBezTo>
                    <a:cubicBezTo>
                      <a:pt x="79705" y="1603403"/>
                      <a:pt x="95761" y="1645767"/>
                      <a:pt x="111004" y="1689054"/>
                    </a:cubicBezTo>
                    <a:lnTo>
                      <a:pt x="726075" y="1689054"/>
                    </a:lnTo>
                    <a:close/>
                    <a:moveTo>
                      <a:pt x="1324710" y="1538473"/>
                    </a:moveTo>
                    <a:cubicBezTo>
                      <a:pt x="1322703" y="1501425"/>
                      <a:pt x="1312776" y="1425700"/>
                      <a:pt x="1290211" y="1412682"/>
                    </a:cubicBezTo>
                    <a:cubicBezTo>
                      <a:pt x="1242476" y="1384475"/>
                      <a:pt x="1156554" y="1468932"/>
                      <a:pt x="1120699" y="1480812"/>
                    </a:cubicBezTo>
                    <a:cubicBezTo>
                      <a:pt x="1124116" y="1491498"/>
                      <a:pt x="1130625" y="1500285"/>
                      <a:pt x="1131764" y="1515528"/>
                    </a:cubicBezTo>
                    <a:cubicBezTo>
                      <a:pt x="1152377" y="1510158"/>
                      <a:pt x="1178360" y="1513575"/>
                      <a:pt x="1196694" y="1522308"/>
                    </a:cubicBezTo>
                    <a:cubicBezTo>
                      <a:pt x="1174943" y="1524261"/>
                      <a:pt x="1151184" y="1524261"/>
                      <a:pt x="1137080" y="1534188"/>
                    </a:cubicBezTo>
                    <a:cubicBezTo>
                      <a:pt x="1131710" y="1548020"/>
                      <a:pt x="1138165" y="1568687"/>
                      <a:pt x="1134748" y="1589300"/>
                    </a:cubicBezTo>
                    <a:cubicBezTo>
                      <a:pt x="1184815" y="1603674"/>
                      <a:pt x="1243236" y="1611268"/>
                      <a:pt x="1307406" y="1613330"/>
                    </a:cubicBezTo>
                    <a:cubicBezTo>
                      <a:pt x="1319285" y="1596894"/>
                      <a:pt x="1323842" y="1566680"/>
                      <a:pt x="1322649" y="1535056"/>
                    </a:cubicBezTo>
                    <a:close/>
                    <a:moveTo>
                      <a:pt x="1029732" y="1512436"/>
                    </a:moveTo>
                    <a:cubicBezTo>
                      <a:pt x="1026314" y="1539558"/>
                      <a:pt x="1032824" y="1549485"/>
                      <a:pt x="1038248" y="1580566"/>
                    </a:cubicBezTo>
                    <a:cubicBezTo>
                      <a:pt x="1129432" y="1608773"/>
                      <a:pt x="1113105" y="1454775"/>
                      <a:pt x="1028647" y="1511351"/>
                    </a:cubicBezTo>
                    <a:close/>
                    <a:moveTo>
                      <a:pt x="552603" y="1410458"/>
                    </a:moveTo>
                    <a:cubicBezTo>
                      <a:pt x="520057" y="1443492"/>
                      <a:pt x="644383" y="1488732"/>
                      <a:pt x="683656" y="1490955"/>
                    </a:cubicBezTo>
                    <a:cubicBezTo>
                      <a:pt x="683656" y="1470072"/>
                      <a:pt x="695535" y="1450327"/>
                      <a:pt x="693583" y="1435356"/>
                    </a:cubicBezTo>
                    <a:cubicBezTo>
                      <a:pt x="646662" y="1426893"/>
                      <a:pt x="584824" y="1432535"/>
                      <a:pt x="552928" y="1410186"/>
                    </a:cubicBezTo>
                    <a:close/>
                    <a:moveTo>
                      <a:pt x="954875" y="1426026"/>
                    </a:moveTo>
                    <a:cubicBezTo>
                      <a:pt x="954875" y="1429118"/>
                      <a:pt x="950698" y="1427978"/>
                      <a:pt x="950102" y="1430528"/>
                    </a:cubicBezTo>
                    <a:cubicBezTo>
                      <a:pt x="992195" y="1463291"/>
                      <a:pt x="1023494" y="1470072"/>
                      <a:pt x="1080558" y="1467576"/>
                    </a:cubicBezTo>
                    <a:cubicBezTo>
                      <a:pt x="1105999" y="1448645"/>
                      <a:pt x="1128889" y="1426948"/>
                      <a:pt x="1156011" y="1409047"/>
                    </a:cubicBezTo>
                    <a:cubicBezTo>
                      <a:pt x="1094173" y="1414472"/>
                      <a:pt x="1016225" y="1453148"/>
                      <a:pt x="955146" y="1425754"/>
                    </a:cubicBezTo>
                    <a:close/>
                    <a:moveTo>
                      <a:pt x="1202336" y="143918"/>
                    </a:moveTo>
                    <a:cubicBezTo>
                      <a:pt x="1086254" y="78392"/>
                      <a:pt x="887667" y="28921"/>
                      <a:pt x="763015" y="91139"/>
                    </a:cubicBezTo>
                    <a:cubicBezTo>
                      <a:pt x="662989" y="141097"/>
                      <a:pt x="526240" y="224199"/>
                      <a:pt x="480784" y="329324"/>
                    </a:cubicBezTo>
                    <a:cubicBezTo>
                      <a:pt x="524233" y="430434"/>
                      <a:pt x="468850" y="523354"/>
                      <a:pt x="464674" y="626200"/>
                    </a:cubicBezTo>
                    <a:cubicBezTo>
                      <a:pt x="463209" y="681041"/>
                      <a:pt x="490656" y="729046"/>
                      <a:pt x="492935" y="788660"/>
                    </a:cubicBezTo>
                    <a:cubicBezTo>
                      <a:pt x="478180" y="812962"/>
                      <a:pt x="432995" y="816054"/>
                      <a:pt x="401642" y="814426"/>
                    </a:cubicBezTo>
                    <a:cubicBezTo>
                      <a:pt x="391173" y="761538"/>
                      <a:pt x="372513" y="702250"/>
                      <a:pt x="318053" y="696337"/>
                    </a:cubicBezTo>
                    <a:cubicBezTo>
                      <a:pt x="241189" y="688147"/>
                      <a:pt x="184667" y="751720"/>
                      <a:pt x="181304" y="818115"/>
                    </a:cubicBezTo>
                    <a:cubicBezTo>
                      <a:pt x="177018" y="896389"/>
                      <a:pt x="241786" y="1025489"/>
                      <a:pt x="332156" y="1016701"/>
                    </a:cubicBezTo>
                    <a:cubicBezTo>
                      <a:pt x="367469" y="1013284"/>
                      <a:pt x="376202" y="977700"/>
                      <a:pt x="414607" y="977700"/>
                    </a:cubicBezTo>
                    <a:cubicBezTo>
                      <a:pt x="435273" y="1018926"/>
                      <a:pt x="382440" y="1031944"/>
                      <a:pt x="376799" y="1061019"/>
                    </a:cubicBezTo>
                    <a:cubicBezTo>
                      <a:pt x="375659" y="1068613"/>
                      <a:pt x="381084" y="1098067"/>
                      <a:pt x="384447" y="1112171"/>
                    </a:cubicBezTo>
                    <a:cubicBezTo>
                      <a:pt x="401100" y="1180247"/>
                      <a:pt x="438094" y="1268122"/>
                      <a:pt x="474275" y="1320413"/>
                    </a:cubicBezTo>
                    <a:cubicBezTo>
                      <a:pt x="520274" y="1385343"/>
                      <a:pt x="610698" y="1396408"/>
                      <a:pt x="707903" y="1402918"/>
                    </a:cubicBezTo>
                    <a:cubicBezTo>
                      <a:pt x="725098" y="1365001"/>
                      <a:pt x="789269" y="1368147"/>
                      <a:pt x="831362" y="1378020"/>
                    </a:cubicBezTo>
                    <a:cubicBezTo>
                      <a:pt x="781403" y="1358221"/>
                      <a:pt x="734754" y="1309618"/>
                      <a:pt x="695752" y="1267308"/>
                    </a:cubicBezTo>
                    <a:cubicBezTo>
                      <a:pt x="651110" y="1218434"/>
                      <a:pt x="606793" y="1165275"/>
                      <a:pt x="604460" y="1102244"/>
                    </a:cubicBezTo>
                    <a:cubicBezTo>
                      <a:pt x="688158" y="1218380"/>
                      <a:pt x="756180" y="1319220"/>
                      <a:pt x="908226" y="1370371"/>
                    </a:cubicBezTo>
                    <a:cubicBezTo>
                      <a:pt x="1023222" y="1408288"/>
                      <a:pt x="1157693" y="1351983"/>
                      <a:pt x="1245568" y="1290145"/>
                    </a:cubicBezTo>
                    <a:cubicBezTo>
                      <a:pt x="1282508" y="1264162"/>
                      <a:pt x="1304314" y="1222882"/>
                      <a:pt x="1330351" y="1185942"/>
                    </a:cubicBezTo>
                    <a:cubicBezTo>
                      <a:pt x="1427773" y="1046047"/>
                      <a:pt x="1473555" y="845508"/>
                      <a:pt x="1463628" y="651098"/>
                    </a:cubicBezTo>
                    <a:cubicBezTo>
                      <a:pt x="1459451" y="570871"/>
                      <a:pt x="1459451" y="490590"/>
                      <a:pt x="1432330" y="437540"/>
                    </a:cubicBezTo>
                    <a:cubicBezTo>
                      <a:pt x="1404068" y="381072"/>
                      <a:pt x="1309684" y="331005"/>
                      <a:pt x="1253162" y="381072"/>
                    </a:cubicBezTo>
                    <a:cubicBezTo>
                      <a:pt x="1242476" y="325689"/>
                      <a:pt x="1298673" y="292058"/>
                      <a:pt x="1365067" y="311586"/>
                    </a:cubicBezTo>
                    <a:cubicBezTo>
                      <a:pt x="1317333" y="249694"/>
                      <a:pt x="1268459" y="177061"/>
                      <a:pt x="1201197" y="139253"/>
                    </a:cubicBezTo>
                    <a:close/>
                    <a:moveTo>
                      <a:pt x="901174" y="1077400"/>
                    </a:moveTo>
                    <a:cubicBezTo>
                      <a:pt x="945491" y="1189197"/>
                      <a:pt x="1098405" y="1175961"/>
                      <a:pt x="1227234" y="1173141"/>
                    </a:cubicBezTo>
                    <a:cubicBezTo>
                      <a:pt x="1220996" y="1187244"/>
                      <a:pt x="1208574" y="1204439"/>
                      <a:pt x="1193331" y="1210406"/>
                    </a:cubicBezTo>
                    <a:cubicBezTo>
                      <a:pt x="1152377" y="1227113"/>
                      <a:pt x="1038248" y="1239861"/>
                      <a:pt x="980912" y="1209593"/>
                    </a:cubicBezTo>
                    <a:cubicBezTo>
                      <a:pt x="944460" y="1189794"/>
                      <a:pt x="921244" y="1146290"/>
                      <a:pt x="901228" y="1120850"/>
                    </a:cubicBezTo>
                    <a:cubicBezTo>
                      <a:pt x="891301" y="1108428"/>
                      <a:pt x="843892" y="1076804"/>
                      <a:pt x="900360" y="1076804"/>
                    </a:cubicBezTo>
                    <a:close/>
                    <a:moveTo>
                      <a:pt x="913053" y="1014315"/>
                    </a:moveTo>
                    <a:cubicBezTo>
                      <a:pt x="977766" y="1047946"/>
                      <a:pt x="1095313" y="1051906"/>
                      <a:pt x="1182916" y="1049085"/>
                    </a:cubicBezTo>
                    <a:cubicBezTo>
                      <a:pt x="1187690" y="1068559"/>
                      <a:pt x="1187690" y="1092046"/>
                      <a:pt x="1187961" y="1115208"/>
                    </a:cubicBezTo>
                    <a:cubicBezTo>
                      <a:pt x="1075785" y="1121121"/>
                      <a:pt x="942996" y="1093131"/>
                      <a:pt x="913324" y="1014315"/>
                    </a:cubicBezTo>
                    <a:close/>
                    <a:moveTo>
                      <a:pt x="1395878" y="972222"/>
                    </a:moveTo>
                    <a:cubicBezTo>
                      <a:pt x="1361650" y="1037260"/>
                      <a:pt x="1313047" y="1109296"/>
                      <a:pt x="1212262" y="1111520"/>
                    </a:cubicBezTo>
                    <a:cubicBezTo>
                      <a:pt x="1210527" y="1091178"/>
                      <a:pt x="1209170" y="1058415"/>
                      <a:pt x="1212262" y="1046264"/>
                    </a:cubicBezTo>
                    <a:cubicBezTo>
                      <a:pt x="1289072" y="1038616"/>
                      <a:pt x="1337077" y="999343"/>
                      <a:pt x="1396203" y="972493"/>
                    </a:cubicBezTo>
                    <a:close/>
                    <a:moveTo>
                      <a:pt x="1348957" y="923945"/>
                    </a:moveTo>
                    <a:cubicBezTo>
                      <a:pt x="1275239" y="971733"/>
                      <a:pt x="1193006" y="1023374"/>
                      <a:pt x="1072367" y="1011548"/>
                    </a:cubicBezTo>
                    <a:cubicBezTo>
                      <a:pt x="1046981" y="988983"/>
                      <a:pt x="1037380" y="938916"/>
                      <a:pt x="1062224" y="905881"/>
                    </a:cubicBezTo>
                    <a:cubicBezTo>
                      <a:pt x="1075188" y="928827"/>
                      <a:pt x="1066401" y="970052"/>
                      <a:pt x="1103449" y="975964"/>
                    </a:cubicBezTo>
                    <a:cubicBezTo>
                      <a:pt x="1171796" y="988115"/>
                      <a:pt x="1250938" y="934142"/>
                      <a:pt x="1300897" y="915211"/>
                    </a:cubicBezTo>
                    <a:cubicBezTo>
                      <a:pt x="1331111" y="863788"/>
                      <a:pt x="1297479" y="844911"/>
                      <a:pt x="1270466" y="811877"/>
                    </a:cubicBezTo>
                    <a:cubicBezTo>
                      <a:pt x="1213890" y="744343"/>
                      <a:pt x="1138165" y="659831"/>
                      <a:pt x="1140227" y="557853"/>
                    </a:cubicBezTo>
                    <a:cubicBezTo>
                      <a:pt x="1162792" y="541742"/>
                      <a:pt x="1165341" y="583022"/>
                      <a:pt x="1168433" y="590345"/>
                    </a:cubicBezTo>
                    <a:cubicBezTo>
                      <a:pt x="1197888" y="659831"/>
                      <a:pt x="1271551" y="747706"/>
                      <a:pt x="1325795" y="807320"/>
                    </a:cubicBezTo>
                    <a:cubicBezTo>
                      <a:pt x="1338813" y="822563"/>
                      <a:pt x="1360565" y="835581"/>
                      <a:pt x="1362518" y="845508"/>
                    </a:cubicBezTo>
                    <a:cubicBezTo>
                      <a:pt x="1369298" y="873444"/>
                      <a:pt x="1344129" y="907075"/>
                      <a:pt x="1347546" y="925735"/>
                    </a:cubicBezTo>
                    <a:close/>
                    <a:moveTo>
                      <a:pt x="376853" y="875125"/>
                    </a:moveTo>
                    <a:cubicBezTo>
                      <a:pt x="354287" y="861835"/>
                      <a:pt x="348592" y="803577"/>
                      <a:pt x="321470" y="802221"/>
                    </a:cubicBezTo>
                    <a:cubicBezTo>
                      <a:pt x="282794" y="799997"/>
                      <a:pt x="289846" y="877946"/>
                      <a:pt x="289846" y="923456"/>
                    </a:cubicBezTo>
                    <a:cubicBezTo>
                      <a:pt x="262995" y="899752"/>
                      <a:pt x="258439" y="824787"/>
                      <a:pt x="277966" y="786979"/>
                    </a:cubicBezTo>
                    <a:cubicBezTo>
                      <a:pt x="255618" y="775967"/>
                      <a:pt x="245800" y="798858"/>
                      <a:pt x="233324" y="807320"/>
                    </a:cubicBezTo>
                    <a:cubicBezTo>
                      <a:pt x="249109" y="692323"/>
                      <a:pt x="402564" y="754541"/>
                      <a:pt x="377124" y="876807"/>
                    </a:cubicBezTo>
                    <a:close/>
                    <a:moveTo>
                      <a:pt x="259903" y="433472"/>
                    </a:moveTo>
                    <a:cubicBezTo>
                      <a:pt x="210161" y="488312"/>
                      <a:pt x="220902" y="590833"/>
                      <a:pt x="226543" y="664334"/>
                    </a:cubicBezTo>
                    <a:cubicBezTo>
                      <a:pt x="316642" y="607486"/>
                      <a:pt x="436141" y="668510"/>
                      <a:pt x="435056" y="765173"/>
                    </a:cubicBezTo>
                    <a:cubicBezTo>
                      <a:pt x="478235" y="764034"/>
                      <a:pt x="451113" y="711200"/>
                      <a:pt x="443519" y="677298"/>
                    </a:cubicBezTo>
                    <a:cubicBezTo>
                      <a:pt x="417753" y="566586"/>
                      <a:pt x="486208" y="446816"/>
                      <a:pt x="446339" y="345325"/>
                    </a:cubicBezTo>
                    <a:cubicBezTo>
                      <a:pt x="369476" y="351238"/>
                      <a:pt x="306173" y="382645"/>
                      <a:pt x="259903" y="432929"/>
                    </a:cubicBezTo>
                    <a:close/>
                    <a:moveTo>
                      <a:pt x="919562" y="513970"/>
                    </a:moveTo>
                    <a:cubicBezTo>
                      <a:pt x="941640" y="554707"/>
                      <a:pt x="948637" y="597071"/>
                      <a:pt x="980316" y="627610"/>
                    </a:cubicBezTo>
                    <a:cubicBezTo>
                      <a:pt x="994148" y="641443"/>
                      <a:pt x="1021541" y="658421"/>
                      <a:pt x="1008251" y="696554"/>
                    </a:cubicBezTo>
                    <a:cubicBezTo>
                      <a:pt x="1004942" y="705288"/>
                      <a:pt x="981726" y="724815"/>
                      <a:pt x="968490" y="729046"/>
                    </a:cubicBezTo>
                    <a:cubicBezTo>
                      <a:pt x="919617" y="743150"/>
                      <a:pt x="805488" y="731270"/>
                      <a:pt x="843892" y="670626"/>
                    </a:cubicBezTo>
                    <a:cubicBezTo>
                      <a:pt x="884630" y="671439"/>
                      <a:pt x="938873" y="696609"/>
                      <a:pt x="969087" y="667208"/>
                    </a:cubicBezTo>
                    <a:cubicBezTo>
                      <a:pt x="946467" y="629292"/>
                      <a:pt x="905242" y="556388"/>
                      <a:pt x="920485" y="513210"/>
                    </a:cubicBezTo>
                    <a:close/>
                    <a:moveTo>
                      <a:pt x="1367617" y="513210"/>
                    </a:moveTo>
                    <a:lnTo>
                      <a:pt x="1372770" y="513210"/>
                    </a:lnTo>
                    <a:cubicBezTo>
                      <a:pt x="1396474" y="561541"/>
                      <a:pt x="1415948" y="612639"/>
                      <a:pt x="1445294" y="655329"/>
                    </a:cubicBezTo>
                    <a:cubicBezTo>
                      <a:pt x="1425820" y="700840"/>
                      <a:pt x="1296720" y="741468"/>
                      <a:pt x="1298998" y="659506"/>
                    </a:cubicBezTo>
                    <a:cubicBezTo>
                      <a:pt x="1327259" y="647084"/>
                      <a:pt x="1374994" y="656956"/>
                      <a:pt x="1399892" y="641443"/>
                    </a:cubicBezTo>
                    <a:cubicBezTo>
                      <a:pt x="1386005" y="601085"/>
                      <a:pt x="1365122" y="568539"/>
                      <a:pt x="1368485" y="513210"/>
                    </a:cubicBezTo>
                    <a:close/>
                    <a:moveTo>
                      <a:pt x="866675" y="396260"/>
                    </a:moveTo>
                    <a:cubicBezTo>
                      <a:pt x="763883" y="372447"/>
                      <a:pt x="712460" y="439167"/>
                      <a:pt x="681649" y="508654"/>
                    </a:cubicBezTo>
                    <a:cubicBezTo>
                      <a:pt x="653659" y="501927"/>
                      <a:pt x="664671" y="464011"/>
                      <a:pt x="671722" y="444809"/>
                    </a:cubicBezTo>
                    <a:cubicBezTo>
                      <a:pt x="690111" y="393982"/>
                      <a:pt x="764371" y="326774"/>
                      <a:pt x="824853" y="335833"/>
                    </a:cubicBezTo>
                    <a:cubicBezTo>
                      <a:pt x="850890" y="340010"/>
                      <a:pt x="886474" y="363768"/>
                      <a:pt x="866675" y="396315"/>
                    </a:cubicBezTo>
                    <a:close/>
                    <a:moveTo>
                      <a:pt x="616448" y="115386"/>
                    </a:moveTo>
                    <a:cubicBezTo>
                      <a:pt x="503404" y="147010"/>
                      <a:pt x="358735" y="228918"/>
                      <a:pt x="312411" y="330354"/>
                    </a:cubicBezTo>
                    <a:cubicBezTo>
                      <a:pt x="348375" y="325309"/>
                      <a:pt x="373164" y="307192"/>
                      <a:pt x="408748" y="304968"/>
                    </a:cubicBezTo>
                    <a:cubicBezTo>
                      <a:pt x="422363" y="303829"/>
                      <a:pt x="439559" y="310338"/>
                      <a:pt x="455127" y="306053"/>
                    </a:cubicBezTo>
                    <a:cubicBezTo>
                      <a:pt x="485937" y="298459"/>
                      <a:pt x="511595" y="228972"/>
                      <a:pt x="534811" y="204074"/>
                    </a:cubicBezTo>
                    <a:cubicBezTo>
                      <a:pt x="557376" y="179285"/>
                      <a:pt x="584227" y="168219"/>
                      <a:pt x="602887" y="145654"/>
                    </a:cubicBezTo>
                    <a:cubicBezTo>
                      <a:pt x="614766" y="139145"/>
                      <a:pt x="632233" y="140284"/>
                      <a:pt x="633426" y="121624"/>
                    </a:cubicBezTo>
                    <a:cubicBezTo>
                      <a:pt x="628056" y="116199"/>
                      <a:pt x="622415" y="112023"/>
                      <a:pt x="616502" y="113975"/>
                    </a:cubicBezTo>
                    <a:close/>
                  </a:path>
                </a:pathLst>
              </a:custGeom>
              <a:solidFill>
                <a:srgbClr val="032481"/>
              </a:solidFill>
              <a:ln>
                <a:noFill/>
              </a:ln>
            </p:spPr>
            <p:txBody>
              <a:bodyPr spcFirstLastPara="1" wrap="square" lIns="62994" tIns="31488" rIns="62994" bIns="31488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SzPts val="2160"/>
                </a:pPr>
                <a:endParaRPr sz="1488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IBM Plex Sans"/>
                  <a:sym typeface="IBM Plex Sans"/>
                </a:endParaRPr>
              </a:p>
            </p:txBody>
          </p:sp>
        </p:grpSp>
        <p:cxnSp>
          <p:nvCxnSpPr>
            <p:cNvPr id="121" name="Google Shape;260;p15"/>
            <p:cNvCxnSpPr/>
            <p:nvPr/>
          </p:nvCxnSpPr>
          <p:spPr>
            <a:xfrm rot="5400000">
              <a:off x="3781517" y="6187463"/>
              <a:ext cx="356514" cy="34448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C00000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grpSp>
          <p:nvGrpSpPr>
            <p:cNvPr id="122" name="Google Shape;261;p15"/>
            <p:cNvGrpSpPr/>
            <p:nvPr/>
          </p:nvGrpSpPr>
          <p:grpSpPr>
            <a:xfrm>
              <a:off x="3404177" y="6592586"/>
              <a:ext cx="937818" cy="971381"/>
              <a:chOff x="2721902" y="6894580"/>
              <a:chExt cx="937818" cy="971381"/>
            </a:xfrm>
          </p:grpSpPr>
          <p:sp>
            <p:nvSpPr>
              <p:cNvPr id="124" name="Google Shape;262;p15"/>
              <p:cNvSpPr/>
              <p:nvPr/>
            </p:nvSpPr>
            <p:spPr>
              <a:xfrm>
                <a:off x="2788920" y="6995160"/>
                <a:ext cx="870800" cy="870801"/>
              </a:xfrm>
              <a:prstGeom prst="ellipse">
                <a:avLst/>
              </a:prstGeom>
              <a:solidFill>
                <a:srgbClr val="BBCDFF"/>
              </a:solidFill>
              <a:ln>
                <a:noFill/>
              </a:ln>
              <a:effectLst>
                <a:outerShdw blurRad="342900" algn="ctr" rotWithShape="0">
                  <a:srgbClr val="002FA7">
                    <a:alpha val="14117"/>
                  </a:srgbClr>
                </a:outerShdw>
              </a:effectLst>
            </p:spPr>
            <p:txBody>
              <a:bodyPr spcFirstLastPara="1" wrap="square" lIns="62994" tIns="31488" rIns="62994" bIns="31488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 sz="1240">
                  <a:solidFill>
                    <a:schemeClr val="lt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IBM Plex Sans"/>
                  <a:sym typeface="IBM Plex Sans"/>
                </a:endParaRPr>
              </a:p>
            </p:txBody>
          </p:sp>
          <p:sp>
            <p:nvSpPr>
              <p:cNvPr id="125" name="Google Shape;263;p15"/>
              <p:cNvSpPr/>
              <p:nvPr/>
            </p:nvSpPr>
            <p:spPr>
              <a:xfrm>
                <a:off x="2743200" y="6947319"/>
                <a:ext cx="870800" cy="870801"/>
              </a:xfrm>
              <a:prstGeom prst="ellipse">
                <a:avLst/>
              </a:prstGeom>
              <a:solidFill>
                <a:srgbClr val="7A9DFD"/>
              </a:solidFill>
              <a:ln>
                <a:noFill/>
              </a:ln>
              <a:effectLst>
                <a:outerShdw blurRad="342900" algn="ctr" rotWithShape="0">
                  <a:srgbClr val="002FA7">
                    <a:alpha val="14117"/>
                  </a:srgbClr>
                </a:outerShdw>
              </a:effectLst>
            </p:spPr>
            <p:txBody>
              <a:bodyPr spcFirstLastPara="1" wrap="square" lIns="62994" tIns="31488" rIns="62994" bIns="31488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 sz="1240">
                  <a:solidFill>
                    <a:schemeClr val="lt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IBM Plex Sans"/>
                  <a:sym typeface="IBM Plex Sans"/>
                </a:endParaRPr>
              </a:p>
            </p:txBody>
          </p:sp>
          <p:grpSp>
            <p:nvGrpSpPr>
              <p:cNvPr id="126" name="Google Shape;264;p15"/>
              <p:cNvGrpSpPr/>
              <p:nvPr/>
            </p:nvGrpSpPr>
            <p:grpSpPr>
              <a:xfrm>
                <a:off x="2721902" y="6894580"/>
                <a:ext cx="870800" cy="870801"/>
                <a:chOff x="2948764" y="6535839"/>
                <a:chExt cx="870800" cy="870801"/>
              </a:xfrm>
            </p:grpSpPr>
            <p:grpSp>
              <p:nvGrpSpPr>
                <p:cNvPr id="127" name="Google Shape;265;p15"/>
                <p:cNvGrpSpPr/>
                <p:nvPr/>
              </p:nvGrpSpPr>
              <p:grpSpPr>
                <a:xfrm>
                  <a:off x="2948764" y="6535839"/>
                  <a:ext cx="870800" cy="870801"/>
                  <a:chOff x="1811898" y="6386733"/>
                  <a:chExt cx="870800" cy="870800"/>
                </a:xfrm>
              </p:grpSpPr>
              <p:sp>
                <p:nvSpPr>
                  <p:cNvPr id="129" name="Google Shape;266;p15"/>
                  <p:cNvSpPr/>
                  <p:nvPr/>
                </p:nvSpPr>
                <p:spPr>
                  <a:xfrm>
                    <a:off x="1811898" y="6386733"/>
                    <a:ext cx="870800" cy="870800"/>
                  </a:xfrm>
                  <a:prstGeom prst="ellipse">
                    <a:avLst/>
                  </a:prstGeom>
                  <a:solidFill>
                    <a:srgbClr val="002FA7"/>
                  </a:solidFill>
                  <a:ln>
                    <a:noFill/>
                  </a:ln>
                  <a:effectLst>
                    <a:outerShdw blurRad="342900" algn="ctr" rotWithShape="0">
                      <a:srgbClr val="002FA7">
                        <a:alpha val="14117"/>
                      </a:srgbClr>
                    </a:outerShdw>
                  </a:effectLst>
                </p:spPr>
                <p:txBody>
                  <a:bodyPr spcFirstLastPara="1" wrap="square" lIns="62994" tIns="31488" rIns="62994" bIns="31488" anchor="ctr" anchorCtr="0">
                    <a:noAutofit/>
                  </a:bodyPr>
                  <a:lstStyle/>
                  <a:p>
                    <a:pPr algn="ctr">
                      <a:buClr>
                        <a:srgbClr val="000000"/>
                      </a:buClr>
                      <a:buSzPts val="1800"/>
                    </a:pPr>
                    <a:endParaRPr sz="1240">
                      <a:solidFill>
                        <a:schemeClr val="lt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  <a:cs typeface="IBM Plex Sans"/>
                      <a:sym typeface="IBM Plex Sans"/>
                    </a:endParaRPr>
                  </a:p>
                </p:txBody>
              </p:sp>
              <p:sp>
                <p:nvSpPr>
                  <p:cNvPr id="130" name="Google Shape;267;p15"/>
                  <p:cNvSpPr txBox="1"/>
                  <p:nvPr/>
                </p:nvSpPr>
                <p:spPr>
                  <a:xfrm>
                    <a:off x="1902711" y="6418305"/>
                    <a:ext cx="689173" cy="307819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62994" tIns="31488" rIns="62994" bIns="31488" anchor="t" anchorCtr="0">
                    <a:spAutoFit/>
                  </a:bodyPr>
                  <a:lstStyle/>
                  <a:p>
                    <a:pPr algn="ctr">
                      <a:buClr>
                        <a:srgbClr val="000000"/>
                      </a:buClr>
                      <a:buSzPts val="1400"/>
                    </a:pPr>
                    <a:r>
                      <a:rPr lang="en-US" sz="965">
                        <a:solidFill>
                          <a:schemeClr val="lt2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IBM Plex Sans"/>
                        <a:sym typeface="IBM Plex Sans"/>
                      </a:rPr>
                      <a:t>VM</a:t>
                    </a:r>
                    <a:endParaRPr sz="965">
                      <a:solidFill>
                        <a:schemeClr val="lt2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  <a:cs typeface="IBM Plex Sans"/>
                      <a:sym typeface="IBM Plex Sans"/>
                    </a:endParaRPr>
                  </a:p>
                </p:txBody>
              </p:sp>
            </p:grpSp>
            <p:pic>
              <p:nvPicPr>
                <p:cNvPr id="128" name="Google Shape;268;p15" descr="電腦 以實心填滿"/>
                <p:cNvPicPr preferRelativeResize="0"/>
                <p:nvPr/>
              </p:nvPicPr>
              <p:blipFill rotWithShape="1">
                <a:blip r:embed="rId6">
                  <a:alphaModFix/>
                </a:blip>
                <a:srcRect/>
                <a:stretch/>
              </p:blipFill>
              <p:spPr>
                <a:xfrm>
                  <a:off x="3111009" y="6765542"/>
                  <a:ext cx="530982" cy="530982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cxnSp>
          <p:nvCxnSpPr>
            <p:cNvPr id="123" name="Google Shape;269;p15"/>
            <p:cNvCxnSpPr/>
            <p:nvPr/>
          </p:nvCxnSpPr>
          <p:spPr>
            <a:xfrm rot="-5400000" flipH="1">
              <a:off x="4567769" y="6205696"/>
              <a:ext cx="356514" cy="34448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00B050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</p:grpSp>
      <p:grpSp>
        <p:nvGrpSpPr>
          <p:cNvPr id="137" name="Google Shape;270;p15"/>
          <p:cNvGrpSpPr/>
          <p:nvPr/>
        </p:nvGrpSpPr>
        <p:grpSpPr>
          <a:xfrm>
            <a:off x="6825527" y="3666578"/>
            <a:ext cx="1345419" cy="1833399"/>
            <a:chOff x="3404177" y="4903085"/>
            <a:chExt cx="1952659" cy="2660882"/>
          </a:xfrm>
        </p:grpSpPr>
        <p:grpSp>
          <p:nvGrpSpPr>
            <p:cNvPr id="138" name="Google Shape;271;p15"/>
            <p:cNvGrpSpPr/>
            <p:nvPr/>
          </p:nvGrpSpPr>
          <p:grpSpPr>
            <a:xfrm>
              <a:off x="4486036" y="6588033"/>
              <a:ext cx="870800" cy="870801"/>
              <a:chOff x="4497240" y="6687291"/>
              <a:chExt cx="870800" cy="870801"/>
            </a:xfrm>
          </p:grpSpPr>
          <p:grpSp>
            <p:nvGrpSpPr>
              <p:cNvPr id="154" name="Google Shape;272;p15"/>
              <p:cNvGrpSpPr/>
              <p:nvPr/>
            </p:nvGrpSpPr>
            <p:grpSpPr>
              <a:xfrm>
                <a:off x="4497240" y="6687291"/>
                <a:ext cx="870800" cy="870801"/>
                <a:chOff x="1811898" y="6386733"/>
                <a:chExt cx="870800" cy="870800"/>
              </a:xfrm>
            </p:grpSpPr>
            <p:sp>
              <p:nvSpPr>
                <p:cNvPr id="156" name="Google Shape;211;p15"/>
                <p:cNvSpPr/>
                <p:nvPr/>
              </p:nvSpPr>
              <p:spPr>
                <a:xfrm>
                  <a:off x="1811898" y="6386733"/>
                  <a:ext cx="870800" cy="870800"/>
                </a:xfrm>
                <a:prstGeom prst="ellipse">
                  <a:avLst/>
                </a:prstGeom>
                <a:solidFill>
                  <a:srgbClr val="002FA7"/>
                </a:solidFill>
                <a:ln>
                  <a:noFill/>
                </a:ln>
                <a:effectLst>
                  <a:outerShdw blurRad="342900" algn="ctr" rotWithShape="0">
                    <a:srgbClr val="002FA7">
                      <a:alpha val="14117"/>
                    </a:srgbClr>
                  </a:outerShdw>
                </a:effectLst>
              </p:spPr>
              <p:txBody>
                <a:bodyPr spcFirstLastPara="1" wrap="square" lIns="62994" tIns="31488" rIns="62994" bIns="31488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800"/>
                  </a:pPr>
                  <a:endParaRPr sz="1240">
                    <a:solidFill>
                      <a:schemeClr val="lt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IBM Plex Sans"/>
                    <a:sym typeface="IBM Plex Sans"/>
                  </a:endParaRPr>
                </a:p>
              </p:txBody>
            </p:sp>
            <p:sp>
              <p:nvSpPr>
                <p:cNvPr id="157" name="Google Shape;273;p15"/>
                <p:cNvSpPr txBox="1"/>
                <p:nvPr/>
              </p:nvSpPr>
              <p:spPr>
                <a:xfrm>
                  <a:off x="1902711" y="6418305"/>
                  <a:ext cx="689174" cy="46174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62994" tIns="31488" rIns="62994" bIns="31488" anchor="t" anchorCtr="0">
                  <a:spAutoFit/>
                </a:bodyPr>
                <a:lstStyle/>
                <a:p>
                  <a:pPr algn="ctr">
                    <a:buClr>
                      <a:srgbClr val="000000"/>
                    </a:buClr>
                    <a:buSzPts val="1200"/>
                  </a:pPr>
                  <a:r>
                    <a:rPr lang="en-US" sz="827">
                      <a:solidFill>
                        <a:schemeClr val="lt2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  <a:cs typeface="IBM Plex Sans"/>
                      <a:sym typeface="IBM Plex Sans"/>
                    </a:rPr>
                    <a:t>Service</a:t>
                  </a:r>
                  <a:endParaRPr sz="827">
                    <a:solidFill>
                      <a:schemeClr val="lt2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IBM Plex Sans"/>
                    <a:sym typeface="IBM Plex Sans"/>
                  </a:endParaRPr>
                </a:p>
              </p:txBody>
            </p:sp>
          </p:grpSp>
          <p:pic>
            <p:nvPicPr>
              <p:cNvPr id="155" name="Google Shape;274;p15" descr="OpenShift Logo transparent PNG - StickPNG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4668103" y="6963872"/>
                <a:ext cx="529074" cy="49047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39" name="Google Shape;275;p15"/>
            <p:cNvSpPr txBox="1"/>
            <p:nvPr/>
          </p:nvSpPr>
          <p:spPr>
            <a:xfrm>
              <a:off x="3547608" y="5554929"/>
              <a:ext cx="1701644" cy="87399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2994" tIns="31488" rIns="62994" bIns="31488" anchor="t" anchorCtr="0">
              <a:sp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r>
                <a:rPr lang="en-US" sz="900" b="1" dirty="0">
                  <a:solidFill>
                    <a:srgbClr val="3C3C3C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IBM Plex Sans"/>
                  <a:sym typeface="IBM Plex Sans"/>
                </a:rPr>
                <a:t>Jenkins</a:t>
              </a:r>
              <a:endParaRPr sz="9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endParaRPr>
            </a:p>
            <a:p>
              <a:pPr algn="ctr">
                <a:buClr>
                  <a:srgbClr val="000000"/>
                </a:buClr>
                <a:buSzPts val="1400"/>
              </a:pPr>
              <a:r>
                <a:rPr lang="en-US" sz="900" b="1" dirty="0" err="1">
                  <a:solidFill>
                    <a:srgbClr val="3C3C3C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IBM Plex Sans"/>
                  <a:sym typeface="IBM Plex Sans"/>
                </a:rPr>
                <a:t>自動化組建</a:t>
              </a:r>
              <a:endParaRPr sz="900" b="1" dirty="0">
                <a:solidFill>
                  <a:srgbClr val="3C3C3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IBM Plex Sans"/>
                <a:sym typeface="IBM Plex Sans"/>
              </a:endParaRPr>
            </a:p>
            <a:p>
              <a:pPr algn="ctr">
                <a:buClr>
                  <a:srgbClr val="000000"/>
                </a:buClr>
                <a:buSzPts val="1200"/>
              </a:pPr>
              <a:r>
                <a:rPr lang="en-US" sz="800" dirty="0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IBM Plex Sans"/>
                  <a:sym typeface="IBM Plex Sans"/>
                </a:rPr>
                <a:t>(10.23.109.120)</a:t>
              </a:r>
              <a:endParaRPr sz="800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IBM Plex Sans"/>
                <a:sym typeface="IBM Plex Sans"/>
              </a:endParaRPr>
            </a:p>
            <a:p>
              <a:pPr algn="ctr">
                <a:buClr>
                  <a:srgbClr val="000000"/>
                </a:buClr>
                <a:buSzPts val="1400"/>
              </a:pPr>
              <a:endParaRPr sz="900" b="1" dirty="0">
                <a:solidFill>
                  <a:srgbClr val="3C3C3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IBM Plex Sans"/>
                <a:sym typeface="IBM Plex Sans"/>
              </a:endParaRPr>
            </a:p>
          </p:txBody>
        </p:sp>
        <p:grpSp>
          <p:nvGrpSpPr>
            <p:cNvPr id="140" name="Google Shape;276;p15"/>
            <p:cNvGrpSpPr/>
            <p:nvPr/>
          </p:nvGrpSpPr>
          <p:grpSpPr>
            <a:xfrm>
              <a:off x="4097754" y="4903085"/>
              <a:ext cx="616628" cy="616628"/>
              <a:chOff x="2583568" y="4846022"/>
              <a:chExt cx="616628" cy="616628"/>
            </a:xfrm>
          </p:grpSpPr>
          <p:sp>
            <p:nvSpPr>
              <p:cNvPr id="152" name="Google Shape;205;p15"/>
              <p:cNvSpPr/>
              <p:nvPr/>
            </p:nvSpPr>
            <p:spPr>
              <a:xfrm>
                <a:off x="2583568" y="4846022"/>
                <a:ext cx="616628" cy="616628"/>
              </a:xfrm>
              <a:prstGeom prst="ellipse">
                <a:avLst/>
              </a:prstGeom>
              <a:solidFill>
                <a:schemeClr val="lt2"/>
              </a:solidFill>
              <a:ln w="12700" cap="flat" cmpd="sng">
                <a:solidFill>
                  <a:srgbClr val="002FA7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2994" tIns="31488" rIns="62994" bIns="31488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 sz="1240">
                  <a:solidFill>
                    <a:schemeClr val="lt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IBM Plex Sans"/>
                  <a:sym typeface="IBM Plex Sans"/>
                </a:endParaRPr>
              </a:p>
            </p:txBody>
          </p:sp>
          <p:sp>
            <p:nvSpPr>
              <p:cNvPr id="153" name="Google Shape;277;p15"/>
              <p:cNvSpPr/>
              <p:nvPr/>
            </p:nvSpPr>
            <p:spPr>
              <a:xfrm>
                <a:off x="2702181" y="4933861"/>
                <a:ext cx="378671" cy="417691"/>
              </a:xfrm>
              <a:custGeom>
                <a:avLst/>
                <a:gdLst/>
                <a:ahLst/>
                <a:cxnLst/>
                <a:rect l="l" t="t" r="r" b="b"/>
                <a:pathLst>
                  <a:path w="1573754" h="1735920" extrusionOk="0">
                    <a:moveTo>
                      <a:pt x="126517" y="1735921"/>
                    </a:moveTo>
                    <a:lnTo>
                      <a:pt x="56163" y="1735921"/>
                    </a:lnTo>
                    <a:cubicBezTo>
                      <a:pt x="54210" y="1731147"/>
                      <a:pt x="52529" y="1726320"/>
                      <a:pt x="51119" y="1721817"/>
                    </a:cubicBezTo>
                    <a:cubicBezTo>
                      <a:pt x="35551" y="1673486"/>
                      <a:pt x="8157" y="1613818"/>
                      <a:pt x="1160" y="1565812"/>
                    </a:cubicBezTo>
                    <a:cubicBezTo>
                      <a:pt x="-9635" y="1494644"/>
                      <a:pt x="57357" y="1490684"/>
                      <a:pt x="100589" y="1459928"/>
                    </a:cubicBezTo>
                    <a:cubicBezTo>
                      <a:pt x="166712" y="1412139"/>
                      <a:pt x="218678" y="1385885"/>
                      <a:pt x="290442" y="1342599"/>
                    </a:cubicBezTo>
                    <a:cubicBezTo>
                      <a:pt x="311923" y="1329960"/>
                      <a:pt x="375985" y="1297685"/>
                      <a:pt x="383091" y="1282713"/>
                    </a:cubicBezTo>
                    <a:cubicBezTo>
                      <a:pt x="397465" y="1253367"/>
                      <a:pt x="358193" y="1211817"/>
                      <a:pt x="347778" y="1188709"/>
                    </a:cubicBezTo>
                    <a:cubicBezTo>
                      <a:pt x="331342" y="1152257"/>
                      <a:pt x="322609" y="1120850"/>
                      <a:pt x="320385" y="1084995"/>
                    </a:cubicBezTo>
                    <a:cubicBezTo>
                      <a:pt x="260771" y="1075393"/>
                      <a:pt x="215315" y="1039484"/>
                      <a:pt x="186999" y="999343"/>
                    </a:cubicBezTo>
                    <a:cubicBezTo>
                      <a:pt x="141489" y="932461"/>
                      <a:pt x="109919" y="808676"/>
                      <a:pt x="149191" y="714618"/>
                    </a:cubicBezTo>
                    <a:cubicBezTo>
                      <a:pt x="152283" y="707240"/>
                      <a:pt x="167580" y="692540"/>
                      <a:pt x="169804" y="680986"/>
                    </a:cubicBezTo>
                    <a:cubicBezTo>
                      <a:pt x="173981" y="658638"/>
                      <a:pt x="162156" y="628967"/>
                      <a:pt x="161071" y="605262"/>
                    </a:cubicBezTo>
                    <a:cubicBezTo>
                      <a:pt x="156514" y="482942"/>
                      <a:pt x="181683" y="377601"/>
                      <a:pt x="264134" y="340552"/>
                    </a:cubicBezTo>
                    <a:cubicBezTo>
                      <a:pt x="297494" y="207492"/>
                      <a:pt x="417048" y="163120"/>
                      <a:pt x="529712" y="97051"/>
                    </a:cubicBezTo>
                    <a:cubicBezTo>
                      <a:pt x="571805" y="72153"/>
                      <a:pt x="618455" y="56314"/>
                      <a:pt x="666461" y="38522"/>
                    </a:cubicBezTo>
                    <a:cubicBezTo>
                      <a:pt x="837926" y="-24780"/>
                      <a:pt x="1102364" y="-12901"/>
                      <a:pt x="1244754" y="95316"/>
                    </a:cubicBezTo>
                    <a:cubicBezTo>
                      <a:pt x="1305236" y="141097"/>
                      <a:pt x="1402116" y="237706"/>
                      <a:pt x="1436832" y="307789"/>
                    </a:cubicBezTo>
                    <a:cubicBezTo>
                      <a:pt x="1528124" y="492598"/>
                      <a:pt x="1521290" y="801625"/>
                      <a:pt x="1457445" y="1026465"/>
                    </a:cubicBezTo>
                    <a:cubicBezTo>
                      <a:pt x="1448711" y="1056679"/>
                      <a:pt x="1436561" y="1101105"/>
                      <a:pt x="1419040" y="1137286"/>
                    </a:cubicBezTo>
                    <a:cubicBezTo>
                      <a:pt x="1406889" y="1162401"/>
                      <a:pt x="1369081" y="1213227"/>
                      <a:pt x="1373855" y="1235575"/>
                    </a:cubicBezTo>
                    <a:cubicBezTo>
                      <a:pt x="1378411" y="1258412"/>
                      <a:pt x="1459777" y="1320359"/>
                      <a:pt x="1477298" y="1336469"/>
                    </a:cubicBezTo>
                    <a:cubicBezTo>
                      <a:pt x="1508596" y="1366900"/>
                      <a:pt x="1568590" y="1407040"/>
                      <a:pt x="1573038" y="1444957"/>
                    </a:cubicBezTo>
                    <a:cubicBezTo>
                      <a:pt x="1578083" y="1485314"/>
                      <a:pt x="1555246" y="1541511"/>
                      <a:pt x="1543367" y="1580566"/>
                    </a:cubicBezTo>
                    <a:cubicBezTo>
                      <a:pt x="1527799" y="1632803"/>
                      <a:pt x="1511960" y="1684769"/>
                      <a:pt x="1496229" y="1734782"/>
                    </a:cubicBezTo>
                    <a:lnTo>
                      <a:pt x="126517" y="1734782"/>
                    </a:lnTo>
                    <a:close/>
                    <a:moveTo>
                      <a:pt x="929760" y="1479944"/>
                    </a:moveTo>
                    <a:cubicBezTo>
                      <a:pt x="890488" y="1458192"/>
                      <a:pt x="831416" y="1435030"/>
                      <a:pt x="780264" y="1425103"/>
                    </a:cubicBezTo>
                    <a:cubicBezTo>
                      <a:pt x="717558" y="1413224"/>
                      <a:pt x="724068" y="1511026"/>
                      <a:pt x="726020" y="1569175"/>
                    </a:cubicBezTo>
                    <a:cubicBezTo>
                      <a:pt x="728244" y="1615825"/>
                      <a:pt x="752275" y="1664427"/>
                      <a:pt x="763069" y="1695455"/>
                    </a:cubicBezTo>
                    <a:cubicBezTo>
                      <a:pt x="768439" y="1709612"/>
                      <a:pt x="769578" y="1725180"/>
                      <a:pt x="781729" y="1728001"/>
                    </a:cubicBezTo>
                    <a:cubicBezTo>
                      <a:pt x="803209" y="1732775"/>
                      <a:pt x="874974" y="1704188"/>
                      <a:pt x="895587" y="1693231"/>
                    </a:cubicBezTo>
                    <a:cubicBezTo>
                      <a:pt x="938819" y="1669526"/>
                      <a:pt x="972396" y="1632206"/>
                      <a:pt x="1009445" y="1607363"/>
                    </a:cubicBezTo>
                    <a:cubicBezTo>
                      <a:pt x="1010584" y="1594941"/>
                      <a:pt x="1010584" y="1582790"/>
                      <a:pt x="1011669" y="1570640"/>
                    </a:cubicBezTo>
                    <a:cubicBezTo>
                      <a:pt x="989971" y="1559845"/>
                      <a:pt x="965073" y="1551980"/>
                      <a:pt x="932310" y="1550624"/>
                    </a:cubicBezTo>
                    <a:cubicBezTo>
                      <a:pt x="954875" y="1539558"/>
                      <a:pt x="986554" y="1539558"/>
                      <a:pt x="1007166" y="1526539"/>
                    </a:cubicBezTo>
                    <a:lnTo>
                      <a:pt x="1008251" y="1512436"/>
                    </a:lnTo>
                    <a:cubicBezTo>
                      <a:pt x="972396" y="1510483"/>
                      <a:pt x="958564" y="1494047"/>
                      <a:pt x="934534" y="1481137"/>
                    </a:cubicBezTo>
                    <a:close/>
                    <a:moveTo>
                      <a:pt x="1469107" y="1692146"/>
                    </a:moveTo>
                    <a:cubicBezTo>
                      <a:pt x="1482939" y="1647449"/>
                      <a:pt x="1494764" y="1604000"/>
                      <a:pt x="1502684" y="1565595"/>
                    </a:cubicBezTo>
                    <a:cubicBezTo>
                      <a:pt x="1506969" y="1544603"/>
                      <a:pt x="1518252" y="1499201"/>
                      <a:pt x="1515431" y="1480541"/>
                    </a:cubicBezTo>
                    <a:cubicBezTo>
                      <a:pt x="1511254" y="1447181"/>
                      <a:pt x="1466015" y="1422608"/>
                      <a:pt x="1442799" y="1401996"/>
                    </a:cubicBezTo>
                    <a:cubicBezTo>
                      <a:pt x="1400705" y="1363808"/>
                      <a:pt x="1374180" y="1331316"/>
                      <a:pt x="1330134" y="1295461"/>
                    </a:cubicBezTo>
                    <a:cubicBezTo>
                      <a:pt x="1312071" y="1322583"/>
                      <a:pt x="1273558" y="1340103"/>
                      <a:pt x="1258912" y="1361584"/>
                    </a:cubicBezTo>
                    <a:cubicBezTo>
                      <a:pt x="1363765" y="1311897"/>
                      <a:pt x="1382642" y="1551437"/>
                      <a:pt x="1341417" y="1628626"/>
                    </a:cubicBezTo>
                    <a:cubicBezTo>
                      <a:pt x="1347926" y="1652331"/>
                      <a:pt x="1369678" y="1661118"/>
                      <a:pt x="1378737" y="1681731"/>
                    </a:cubicBezTo>
                    <a:lnTo>
                      <a:pt x="1372499" y="1693882"/>
                    </a:lnTo>
                    <a:lnTo>
                      <a:pt x="1465744" y="1693882"/>
                    </a:lnTo>
                    <a:cubicBezTo>
                      <a:pt x="1466557" y="1693882"/>
                      <a:pt x="1467968" y="1693882"/>
                      <a:pt x="1468836" y="1694750"/>
                    </a:cubicBezTo>
                    <a:close/>
                    <a:moveTo>
                      <a:pt x="989049" y="1691278"/>
                    </a:moveTo>
                    <a:cubicBezTo>
                      <a:pt x="985360" y="1685908"/>
                      <a:pt x="981672" y="1681351"/>
                      <a:pt x="978254" y="1676307"/>
                    </a:cubicBezTo>
                    <a:lnTo>
                      <a:pt x="956557" y="1690139"/>
                    </a:lnTo>
                    <a:lnTo>
                      <a:pt x="989049" y="1690139"/>
                    </a:lnTo>
                    <a:close/>
                    <a:moveTo>
                      <a:pt x="1189317" y="1691278"/>
                    </a:moveTo>
                    <a:cubicBezTo>
                      <a:pt x="1189914" y="1676307"/>
                      <a:pt x="1190782" y="1662149"/>
                      <a:pt x="1191650" y="1648046"/>
                    </a:cubicBezTo>
                    <a:cubicBezTo>
                      <a:pt x="1153191" y="1649998"/>
                      <a:pt x="1131981" y="1613330"/>
                      <a:pt x="1105131" y="1609912"/>
                    </a:cubicBezTo>
                    <a:cubicBezTo>
                      <a:pt x="1081697" y="1606820"/>
                      <a:pt x="1061681" y="1635895"/>
                      <a:pt x="1031413" y="1624016"/>
                    </a:cubicBezTo>
                    <a:cubicBezTo>
                      <a:pt x="1024307" y="1631664"/>
                      <a:pt x="1018124" y="1640452"/>
                      <a:pt x="1010801" y="1646961"/>
                    </a:cubicBezTo>
                    <a:cubicBezTo>
                      <a:pt x="1021812" y="1659925"/>
                      <a:pt x="1032010" y="1674083"/>
                      <a:pt x="1041340" y="1689054"/>
                    </a:cubicBezTo>
                    <a:lnTo>
                      <a:pt x="1100357" y="1689054"/>
                    </a:lnTo>
                    <a:cubicBezTo>
                      <a:pt x="1101496" y="1677175"/>
                      <a:pt x="1110284" y="1668387"/>
                      <a:pt x="1122109" y="1668387"/>
                    </a:cubicBezTo>
                    <a:cubicBezTo>
                      <a:pt x="1133934" y="1668387"/>
                      <a:pt x="1142722" y="1677229"/>
                      <a:pt x="1142722" y="1688186"/>
                    </a:cubicBezTo>
                    <a:lnTo>
                      <a:pt x="1190456" y="1688186"/>
                    </a:lnTo>
                    <a:close/>
                    <a:moveTo>
                      <a:pt x="1342502" y="1691278"/>
                    </a:moveTo>
                    <a:cubicBezTo>
                      <a:pt x="1319882" y="1656508"/>
                      <a:pt x="1274100" y="1626240"/>
                      <a:pt x="1220996" y="1651138"/>
                    </a:cubicBezTo>
                    <a:lnTo>
                      <a:pt x="1218772" y="1690139"/>
                    </a:lnTo>
                    <a:lnTo>
                      <a:pt x="1342502" y="1690139"/>
                    </a:lnTo>
                    <a:close/>
                    <a:moveTo>
                      <a:pt x="727160" y="1691278"/>
                    </a:moveTo>
                    <a:lnTo>
                      <a:pt x="719511" y="1666380"/>
                    </a:lnTo>
                    <a:cubicBezTo>
                      <a:pt x="703184" y="1614089"/>
                      <a:pt x="693528" y="1575088"/>
                      <a:pt x="690165" y="1544874"/>
                    </a:cubicBezTo>
                    <a:cubicBezTo>
                      <a:pt x="624042" y="1513250"/>
                      <a:pt x="554556" y="1481897"/>
                      <a:pt x="498359" y="1441811"/>
                    </a:cubicBezTo>
                    <a:cubicBezTo>
                      <a:pt x="487293" y="1434162"/>
                      <a:pt x="418078" y="1344009"/>
                      <a:pt x="409345" y="1347426"/>
                    </a:cubicBezTo>
                    <a:cubicBezTo>
                      <a:pt x="283336" y="1396300"/>
                      <a:pt x="166387" y="1481897"/>
                      <a:pt x="61045" y="1563263"/>
                    </a:cubicBezTo>
                    <a:cubicBezTo>
                      <a:pt x="79705" y="1603403"/>
                      <a:pt x="95761" y="1645767"/>
                      <a:pt x="111004" y="1689054"/>
                    </a:cubicBezTo>
                    <a:lnTo>
                      <a:pt x="726075" y="1689054"/>
                    </a:lnTo>
                    <a:close/>
                    <a:moveTo>
                      <a:pt x="1324710" y="1538473"/>
                    </a:moveTo>
                    <a:cubicBezTo>
                      <a:pt x="1322703" y="1501425"/>
                      <a:pt x="1312776" y="1425700"/>
                      <a:pt x="1290211" y="1412682"/>
                    </a:cubicBezTo>
                    <a:cubicBezTo>
                      <a:pt x="1242476" y="1384475"/>
                      <a:pt x="1156554" y="1468932"/>
                      <a:pt x="1120699" y="1480812"/>
                    </a:cubicBezTo>
                    <a:cubicBezTo>
                      <a:pt x="1124116" y="1491498"/>
                      <a:pt x="1130625" y="1500285"/>
                      <a:pt x="1131764" y="1515528"/>
                    </a:cubicBezTo>
                    <a:cubicBezTo>
                      <a:pt x="1152377" y="1510158"/>
                      <a:pt x="1178360" y="1513575"/>
                      <a:pt x="1196694" y="1522308"/>
                    </a:cubicBezTo>
                    <a:cubicBezTo>
                      <a:pt x="1174943" y="1524261"/>
                      <a:pt x="1151184" y="1524261"/>
                      <a:pt x="1137080" y="1534188"/>
                    </a:cubicBezTo>
                    <a:cubicBezTo>
                      <a:pt x="1131710" y="1548020"/>
                      <a:pt x="1138165" y="1568687"/>
                      <a:pt x="1134748" y="1589300"/>
                    </a:cubicBezTo>
                    <a:cubicBezTo>
                      <a:pt x="1184815" y="1603674"/>
                      <a:pt x="1243236" y="1611268"/>
                      <a:pt x="1307406" y="1613330"/>
                    </a:cubicBezTo>
                    <a:cubicBezTo>
                      <a:pt x="1319285" y="1596894"/>
                      <a:pt x="1323842" y="1566680"/>
                      <a:pt x="1322649" y="1535056"/>
                    </a:cubicBezTo>
                    <a:close/>
                    <a:moveTo>
                      <a:pt x="1029732" y="1512436"/>
                    </a:moveTo>
                    <a:cubicBezTo>
                      <a:pt x="1026314" y="1539558"/>
                      <a:pt x="1032824" y="1549485"/>
                      <a:pt x="1038248" y="1580566"/>
                    </a:cubicBezTo>
                    <a:cubicBezTo>
                      <a:pt x="1129432" y="1608773"/>
                      <a:pt x="1113105" y="1454775"/>
                      <a:pt x="1028647" y="1511351"/>
                    </a:cubicBezTo>
                    <a:close/>
                    <a:moveTo>
                      <a:pt x="552603" y="1410458"/>
                    </a:moveTo>
                    <a:cubicBezTo>
                      <a:pt x="520057" y="1443492"/>
                      <a:pt x="644383" y="1488732"/>
                      <a:pt x="683656" y="1490955"/>
                    </a:cubicBezTo>
                    <a:cubicBezTo>
                      <a:pt x="683656" y="1470072"/>
                      <a:pt x="695535" y="1450327"/>
                      <a:pt x="693583" y="1435356"/>
                    </a:cubicBezTo>
                    <a:cubicBezTo>
                      <a:pt x="646662" y="1426893"/>
                      <a:pt x="584824" y="1432535"/>
                      <a:pt x="552928" y="1410186"/>
                    </a:cubicBezTo>
                    <a:close/>
                    <a:moveTo>
                      <a:pt x="954875" y="1426026"/>
                    </a:moveTo>
                    <a:cubicBezTo>
                      <a:pt x="954875" y="1429118"/>
                      <a:pt x="950698" y="1427978"/>
                      <a:pt x="950102" y="1430528"/>
                    </a:cubicBezTo>
                    <a:cubicBezTo>
                      <a:pt x="992195" y="1463291"/>
                      <a:pt x="1023494" y="1470072"/>
                      <a:pt x="1080558" y="1467576"/>
                    </a:cubicBezTo>
                    <a:cubicBezTo>
                      <a:pt x="1105999" y="1448645"/>
                      <a:pt x="1128889" y="1426948"/>
                      <a:pt x="1156011" y="1409047"/>
                    </a:cubicBezTo>
                    <a:cubicBezTo>
                      <a:pt x="1094173" y="1414472"/>
                      <a:pt x="1016225" y="1453148"/>
                      <a:pt x="955146" y="1425754"/>
                    </a:cubicBezTo>
                    <a:close/>
                    <a:moveTo>
                      <a:pt x="1202336" y="143918"/>
                    </a:moveTo>
                    <a:cubicBezTo>
                      <a:pt x="1086254" y="78392"/>
                      <a:pt x="887667" y="28921"/>
                      <a:pt x="763015" y="91139"/>
                    </a:cubicBezTo>
                    <a:cubicBezTo>
                      <a:pt x="662989" y="141097"/>
                      <a:pt x="526240" y="224199"/>
                      <a:pt x="480784" y="329324"/>
                    </a:cubicBezTo>
                    <a:cubicBezTo>
                      <a:pt x="524233" y="430434"/>
                      <a:pt x="468850" y="523354"/>
                      <a:pt x="464674" y="626200"/>
                    </a:cubicBezTo>
                    <a:cubicBezTo>
                      <a:pt x="463209" y="681041"/>
                      <a:pt x="490656" y="729046"/>
                      <a:pt x="492935" y="788660"/>
                    </a:cubicBezTo>
                    <a:cubicBezTo>
                      <a:pt x="478180" y="812962"/>
                      <a:pt x="432995" y="816054"/>
                      <a:pt x="401642" y="814426"/>
                    </a:cubicBezTo>
                    <a:cubicBezTo>
                      <a:pt x="391173" y="761538"/>
                      <a:pt x="372513" y="702250"/>
                      <a:pt x="318053" y="696337"/>
                    </a:cubicBezTo>
                    <a:cubicBezTo>
                      <a:pt x="241189" y="688147"/>
                      <a:pt x="184667" y="751720"/>
                      <a:pt x="181304" y="818115"/>
                    </a:cubicBezTo>
                    <a:cubicBezTo>
                      <a:pt x="177018" y="896389"/>
                      <a:pt x="241786" y="1025489"/>
                      <a:pt x="332156" y="1016701"/>
                    </a:cubicBezTo>
                    <a:cubicBezTo>
                      <a:pt x="367469" y="1013284"/>
                      <a:pt x="376202" y="977700"/>
                      <a:pt x="414607" y="977700"/>
                    </a:cubicBezTo>
                    <a:cubicBezTo>
                      <a:pt x="435273" y="1018926"/>
                      <a:pt x="382440" y="1031944"/>
                      <a:pt x="376799" y="1061019"/>
                    </a:cubicBezTo>
                    <a:cubicBezTo>
                      <a:pt x="375659" y="1068613"/>
                      <a:pt x="381084" y="1098067"/>
                      <a:pt x="384447" y="1112171"/>
                    </a:cubicBezTo>
                    <a:cubicBezTo>
                      <a:pt x="401100" y="1180247"/>
                      <a:pt x="438094" y="1268122"/>
                      <a:pt x="474275" y="1320413"/>
                    </a:cubicBezTo>
                    <a:cubicBezTo>
                      <a:pt x="520274" y="1385343"/>
                      <a:pt x="610698" y="1396408"/>
                      <a:pt x="707903" y="1402918"/>
                    </a:cubicBezTo>
                    <a:cubicBezTo>
                      <a:pt x="725098" y="1365001"/>
                      <a:pt x="789269" y="1368147"/>
                      <a:pt x="831362" y="1378020"/>
                    </a:cubicBezTo>
                    <a:cubicBezTo>
                      <a:pt x="781403" y="1358221"/>
                      <a:pt x="734754" y="1309618"/>
                      <a:pt x="695752" y="1267308"/>
                    </a:cubicBezTo>
                    <a:cubicBezTo>
                      <a:pt x="651110" y="1218434"/>
                      <a:pt x="606793" y="1165275"/>
                      <a:pt x="604460" y="1102244"/>
                    </a:cubicBezTo>
                    <a:cubicBezTo>
                      <a:pt x="688158" y="1218380"/>
                      <a:pt x="756180" y="1319220"/>
                      <a:pt x="908226" y="1370371"/>
                    </a:cubicBezTo>
                    <a:cubicBezTo>
                      <a:pt x="1023222" y="1408288"/>
                      <a:pt x="1157693" y="1351983"/>
                      <a:pt x="1245568" y="1290145"/>
                    </a:cubicBezTo>
                    <a:cubicBezTo>
                      <a:pt x="1282508" y="1264162"/>
                      <a:pt x="1304314" y="1222882"/>
                      <a:pt x="1330351" y="1185942"/>
                    </a:cubicBezTo>
                    <a:cubicBezTo>
                      <a:pt x="1427773" y="1046047"/>
                      <a:pt x="1473555" y="845508"/>
                      <a:pt x="1463628" y="651098"/>
                    </a:cubicBezTo>
                    <a:cubicBezTo>
                      <a:pt x="1459451" y="570871"/>
                      <a:pt x="1459451" y="490590"/>
                      <a:pt x="1432330" y="437540"/>
                    </a:cubicBezTo>
                    <a:cubicBezTo>
                      <a:pt x="1404068" y="381072"/>
                      <a:pt x="1309684" y="331005"/>
                      <a:pt x="1253162" y="381072"/>
                    </a:cubicBezTo>
                    <a:cubicBezTo>
                      <a:pt x="1242476" y="325689"/>
                      <a:pt x="1298673" y="292058"/>
                      <a:pt x="1365067" y="311586"/>
                    </a:cubicBezTo>
                    <a:cubicBezTo>
                      <a:pt x="1317333" y="249694"/>
                      <a:pt x="1268459" y="177061"/>
                      <a:pt x="1201197" y="139253"/>
                    </a:cubicBezTo>
                    <a:close/>
                    <a:moveTo>
                      <a:pt x="901174" y="1077400"/>
                    </a:moveTo>
                    <a:cubicBezTo>
                      <a:pt x="945491" y="1189197"/>
                      <a:pt x="1098405" y="1175961"/>
                      <a:pt x="1227234" y="1173141"/>
                    </a:cubicBezTo>
                    <a:cubicBezTo>
                      <a:pt x="1220996" y="1187244"/>
                      <a:pt x="1208574" y="1204439"/>
                      <a:pt x="1193331" y="1210406"/>
                    </a:cubicBezTo>
                    <a:cubicBezTo>
                      <a:pt x="1152377" y="1227113"/>
                      <a:pt x="1038248" y="1239861"/>
                      <a:pt x="980912" y="1209593"/>
                    </a:cubicBezTo>
                    <a:cubicBezTo>
                      <a:pt x="944460" y="1189794"/>
                      <a:pt x="921244" y="1146290"/>
                      <a:pt x="901228" y="1120850"/>
                    </a:cubicBezTo>
                    <a:cubicBezTo>
                      <a:pt x="891301" y="1108428"/>
                      <a:pt x="843892" y="1076804"/>
                      <a:pt x="900360" y="1076804"/>
                    </a:cubicBezTo>
                    <a:close/>
                    <a:moveTo>
                      <a:pt x="913053" y="1014315"/>
                    </a:moveTo>
                    <a:cubicBezTo>
                      <a:pt x="977766" y="1047946"/>
                      <a:pt x="1095313" y="1051906"/>
                      <a:pt x="1182916" y="1049085"/>
                    </a:cubicBezTo>
                    <a:cubicBezTo>
                      <a:pt x="1187690" y="1068559"/>
                      <a:pt x="1187690" y="1092046"/>
                      <a:pt x="1187961" y="1115208"/>
                    </a:cubicBezTo>
                    <a:cubicBezTo>
                      <a:pt x="1075785" y="1121121"/>
                      <a:pt x="942996" y="1093131"/>
                      <a:pt x="913324" y="1014315"/>
                    </a:cubicBezTo>
                    <a:close/>
                    <a:moveTo>
                      <a:pt x="1395878" y="972222"/>
                    </a:moveTo>
                    <a:cubicBezTo>
                      <a:pt x="1361650" y="1037260"/>
                      <a:pt x="1313047" y="1109296"/>
                      <a:pt x="1212262" y="1111520"/>
                    </a:cubicBezTo>
                    <a:cubicBezTo>
                      <a:pt x="1210527" y="1091178"/>
                      <a:pt x="1209170" y="1058415"/>
                      <a:pt x="1212262" y="1046264"/>
                    </a:cubicBezTo>
                    <a:cubicBezTo>
                      <a:pt x="1289072" y="1038616"/>
                      <a:pt x="1337077" y="999343"/>
                      <a:pt x="1396203" y="972493"/>
                    </a:cubicBezTo>
                    <a:close/>
                    <a:moveTo>
                      <a:pt x="1348957" y="923945"/>
                    </a:moveTo>
                    <a:cubicBezTo>
                      <a:pt x="1275239" y="971733"/>
                      <a:pt x="1193006" y="1023374"/>
                      <a:pt x="1072367" y="1011548"/>
                    </a:cubicBezTo>
                    <a:cubicBezTo>
                      <a:pt x="1046981" y="988983"/>
                      <a:pt x="1037380" y="938916"/>
                      <a:pt x="1062224" y="905881"/>
                    </a:cubicBezTo>
                    <a:cubicBezTo>
                      <a:pt x="1075188" y="928827"/>
                      <a:pt x="1066401" y="970052"/>
                      <a:pt x="1103449" y="975964"/>
                    </a:cubicBezTo>
                    <a:cubicBezTo>
                      <a:pt x="1171796" y="988115"/>
                      <a:pt x="1250938" y="934142"/>
                      <a:pt x="1300897" y="915211"/>
                    </a:cubicBezTo>
                    <a:cubicBezTo>
                      <a:pt x="1331111" y="863788"/>
                      <a:pt x="1297479" y="844911"/>
                      <a:pt x="1270466" y="811877"/>
                    </a:cubicBezTo>
                    <a:cubicBezTo>
                      <a:pt x="1213890" y="744343"/>
                      <a:pt x="1138165" y="659831"/>
                      <a:pt x="1140227" y="557853"/>
                    </a:cubicBezTo>
                    <a:cubicBezTo>
                      <a:pt x="1162792" y="541742"/>
                      <a:pt x="1165341" y="583022"/>
                      <a:pt x="1168433" y="590345"/>
                    </a:cubicBezTo>
                    <a:cubicBezTo>
                      <a:pt x="1197888" y="659831"/>
                      <a:pt x="1271551" y="747706"/>
                      <a:pt x="1325795" y="807320"/>
                    </a:cubicBezTo>
                    <a:cubicBezTo>
                      <a:pt x="1338813" y="822563"/>
                      <a:pt x="1360565" y="835581"/>
                      <a:pt x="1362518" y="845508"/>
                    </a:cubicBezTo>
                    <a:cubicBezTo>
                      <a:pt x="1369298" y="873444"/>
                      <a:pt x="1344129" y="907075"/>
                      <a:pt x="1347546" y="925735"/>
                    </a:cubicBezTo>
                    <a:close/>
                    <a:moveTo>
                      <a:pt x="376853" y="875125"/>
                    </a:moveTo>
                    <a:cubicBezTo>
                      <a:pt x="354287" y="861835"/>
                      <a:pt x="348592" y="803577"/>
                      <a:pt x="321470" y="802221"/>
                    </a:cubicBezTo>
                    <a:cubicBezTo>
                      <a:pt x="282794" y="799997"/>
                      <a:pt x="289846" y="877946"/>
                      <a:pt x="289846" y="923456"/>
                    </a:cubicBezTo>
                    <a:cubicBezTo>
                      <a:pt x="262995" y="899752"/>
                      <a:pt x="258439" y="824787"/>
                      <a:pt x="277966" y="786979"/>
                    </a:cubicBezTo>
                    <a:cubicBezTo>
                      <a:pt x="255618" y="775967"/>
                      <a:pt x="245800" y="798858"/>
                      <a:pt x="233324" y="807320"/>
                    </a:cubicBezTo>
                    <a:cubicBezTo>
                      <a:pt x="249109" y="692323"/>
                      <a:pt x="402564" y="754541"/>
                      <a:pt x="377124" y="876807"/>
                    </a:cubicBezTo>
                    <a:close/>
                    <a:moveTo>
                      <a:pt x="259903" y="433472"/>
                    </a:moveTo>
                    <a:cubicBezTo>
                      <a:pt x="210161" y="488312"/>
                      <a:pt x="220902" y="590833"/>
                      <a:pt x="226543" y="664334"/>
                    </a:cubicBezTo>
                    <a:cubicBezTo>
                      <a:pt x="316642" y="607486"/>
                      <a:pt x="436141" y="668510"/>
                      <a:pt x="435056" y="765173"/>
                    </a:cubicBezTo>
                    <a:cubicBezTo>
                      <a:pt x="478235" y="764034"/>
                      <a:pt x="451113" y="711200"/>
                      <a:pt x="443519" y="677298"/>
                    </a:cubicBezTo>
                    <a:cubicBezTo>
                      <a:pt x="417753" y="566586"/>
                      <a:pt x="486208" y="446816"/>
                      <a:pt x="446339" y="345325"/>
                    </a:cubicBezTo>
                    <a:cubicBezTo>
                      <a:pt x="369476" y="351238"/>
                      <a:pt x="306173" y="382645"/>
                      <a:pt x="259903" y="432929"/>
                    </a:cubicBezTo>
                    <a:close/>
                    <a:moveTo>
                      <a:pt x="919562" y="513970"/>
                    </a:moveTo>
                    <a:cubicBezTo>
                      <a:pt x="941640" y="554707"/>
                      <a:pt x="948637" y="597071"/>
                      <a:pt x="980316" y="627610"/>
                    </a:cubicBezTo>
                    <a:cubicBezTo>
                      <a:pt x="994148" y="641443"/>
                      <a:pt x="1021541" y="658421"/>
                      <a:pt x="1008251" y="696554"/>
                    </a:cubicBezTo>
                    <a:cubicBezTo>
                      <a:pt x="1004942" y="705288"/>
                      <a:pt x="981726" y="724815"/>
                      <a:pt x="968490" y="729046"/>
                    </a:cubicBezTo>
                    <a:cubicBezTo>
                      <a:pt x="919617" y="743150"/>
                      <a:pt x="805488" y="731270"/>
                      <a:pt x="843892" y="670626"/>
                    </a:cubicBezTo>
                    <a:cubicBezTo>
                      <a:pt x="884630" y="671439"/>
                      <a:pt x="938873" y="696609"/>
                      <a:pt x="969087" y="667208"/>
                    </a:cubicBezTo>
                    <a:cubicBezTo>
                      <a:pt x="946467" y="629292"/>
                      <a:pt x="905242" y="556388"/>
                      <a:pt x="920485" y="513210"/>
                    </a:cubicBezTo>
                    <a:close/>
                    <a:moveTo>
                      <a:pt x="1367617" y="513210"/>
                    </a:moveTo>
                    <a:lnTo>
                      <a:pt x="1372770" y="513210"/>
                    </a:lnTo>
                    <a:cubicBezTo>
                      <a:pt x="1396474" y="561541"/>
                      <a:pt x="1415948" y="612639"/>
                      <a:pt x="1445294" y="655329"/>
                    </a:cubicBezTo>
                    <a:cubicBezTo>
                      <a:pt x="1425820" y="700840"/>
                      <a:pt x="1296720" y="741468"/>
                      <a:pt x="1298998" y="659506"/>
                    </a:cubicBezTo>
                    <a:cubicBezTo>
                      <a:pt x="1327259" y="647084"/>
                      <a:pt x="1374994" y="656956"/>
                      <a:pt x="1399892" y="641443"/>
                    </a:cubicBezTo>
                    <a:cubicBezTo>
                      <a:pt x="1386005" y="601085"/>
                      <a:pt x="1365122" y="568539"/>
                      <a:pt x="1368485" y="513210"/>
                    </a:cubicBezTo>
                    <a:close/>
                    <a:moveTo>
                      <a:pt x="866675" y="396260"/>
                    </a:moveTo>
                    <a:cubicBezTo>
                      <a:pt x="763883" y="372447"/>
                      <a:pt x="712460" y="439167"/>
                      <a:pt x="681649" y="508654"/>
                    </a:cubicBezTo>
                    <a:cubicBezTo>
                      <a:pt x="653659" y="501927"/>
                      <a:pt x="664671" y="464011"/>
                      <a:pt x="671722" y="444809"/>
                    </a:cubicBezTo>
                    <a:cubicBezTo>
                      <a:pt x="690111" y="393982"/>
                      <a:pt x="764371" y="326774"/>
                      <a:pt x="824853" y="335833"/>
                    </a:cubicBezTo>
                    <a:cubicBezTo>
                      <a:pt x="850890" y="340010"/>
                      <a:pt x="886474" y="363768"/>
                      <a:pt x="866675" y="396315"/>
                    </a:cubicBezTo>
                    <a:close/>
                    <a:moveTo>
                      <a:pt x="616448" y="115386"/>
                    </a:moveTo>
                    <a:cubicBezTo>
                      <a:pt x="503404" y="147010"/>
                      <a:pt x="358735" y="228918"/>
                      <a:pt x="312411" y="330354"/>
                    </a:cubicBezTo>
                    <a:cubicBezTo>
                      <a:pt x="348375" y="325309"/>
                      <a:pt x="373164" y="307192"/>
                      <a:pt x="408748" y="304968"/>
                    </a:cubicBezTo>
                    <a:cubicBezTo>
                      <a:pt x="422363" y="303829"/>
                      <a:pt x="439559" y="310338"/>
                      <a:pt x="455127" y="306053"/>
                    </a:cubicBezTo>
                    <a:cubicBezTo>
                      <a:pt x="485937" y="298459"/>
                      <a:pt x="511595" y="228972"/>
                      <a:pt x="534811" y="204074"/>
                    </a:cubicBezTo>
                    <a:cubicBezTo>
                      <a:pt x="557376" y="179285"/>
                      <a:pt x="584227" y="168219"/>
                      <a:pt x="602887" y="145654"/>
                    </a:cubicBezTo>
                    <a:cubicBezTo>
                      <a:pt x="614766" y="139145"/>
                      <a:pt x="632233" y="140284"/>
                      <a:pt x="633426" y="121624"/>
                    </a:cubicBezTo>
                    <a:cubicBezTo>
                      <a:pt x="628056" y="116199"/>
                      <a:pt x="622415" y="112023"/>
                      <a:pt x="616502" y="113975"/>
                    </a:cubicBezTo>
                    <a:close/>
                  </a:path>
                </a:pathLst>
              </a:custGeom>
              <a:solidFill>
                <a:srgbClr val="032481"/>
              </a:solidFill>
              <a:ln>
                <a:noFill/>
              </a:ln>
            </p:spPr>
            <p:txBody>
              <a:bodyPr spcFirstLastPara="1" wrap="square" lIns="62994" tIns="31488" rIns="62994" bIns="31488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SzPts val="2160"/>
                </a:pPr>
                <a:endParaRPr sz="1488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IBM Plex Sans"/>
                  <a:sym typeface="IBM Plex Sans"/>
                </a:endParaRPr>
              </a:p>
            </p:txBody>
          </p:sp>
        </p:grpSp>
        <p:sp>
          <p:nvSpPr>
            <p:cNvPr id="141" name="Google Shape;278;p15"/>
            <p:cNvSpPr txBox="1"/>
            <p:nvPr/>
          </p:nvSpPr>
          <p:spPr>
            <a:xfrm>
              <a:off x="3767219" y="6016011"/>
              <a:ext cx="1277100" cy="194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lnSpc>
                  <a:spcPct val="105000"/>
                </a:lnSpc>
                <a:buClr>
                  <a:srgbClr val="000000"/>
                </a:buClr>
                <a:buSzPts val="1200"/>
              </a:pPr>
              <a:endParaRPr sz="827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IBM Plex Sans"/>
                <a:sym typeface="IBM Plex Sans"/>
              </a:endParaRPr>
            </a:p>
          </p:txBody>
        </p:sp>
        <p:cxnSp>
          <p:nvCxnSpPr>
            <p:cNvPr id="142" name="Google Shape;279;p15"/>
            <p:cNvCxnSpPr/>
            <p:nvPr/>
          </p:nvCxnSpPr>
          <p:spPr>
            <a:xfrm rot="5400000">
              <a:off x="3781517" y="6187463"/>
              <a:ext cx="356514" cy="34448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C00000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grpSp>
          <p:nvGrpSpPr>
            <p:cNvPr id="143" name="Google Shape;280;p15"/>
            <p:cNvGrpSpPr/>
            <p:nvPr/>
          </p:nvGrpSpPr>
          <p:grpSpPr>
            <a:xfrm>
              <a:off x="3404177" y="6592586"/>
              <a:ext cx="937818" cy="971381"/>
              <a:chOff x="2721902" y="6894580"/>
              <a:chExt cx="937818" cy="971381"/>
            </a:xfrm>
          </p:grpSpPr>
          <p:sp>
            <p:nvSpPr>
              <p:cNvPr id="145" name="Google Shape;281;p15"/>
              <p:cNvSpPr/>
              <p:nvPr/>
            </p:nvSpPr>
            <p:spPr>
              <a:xfrm>
                <a:off x="2788920" y="6995160"/>
                <a:ext cx="870800" cy="870801"/>
              </a:xfrm>
              <a:prstGeom prst="ellipse">
                <a:avLst/>
              </a:prstGeom>
              <a:solidFill>
                <a:srgbClr val="BBCDFF"/>
              </a:solidFill>
              <a:ln>
                <a:noFill/>
              </a:ln>
              <a:effectLst>
                <a:outerShdw blurRad="342900" algn="ctr" rotWithShape="0">
                  <a:srgbClr val="002FA7">
                    <a:alpha val="14117"/>
                  </a:srgbClr>
                </a:outerShdw>
              </a:effectLst>
            </p:spPr>
            <p:txBody>
              <a:bodyPr spcFirstLastPara="1" wrap="square" lIns="62994" tIns="31488" rIns="62994" bIns="31488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 sz="1240">
                  <a:solidFill>
                    <a:schemeClr val="lt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IBM Plex Sans"/>
                  <a:sym typeface="IBM Plex Sans"/>
                </a:endParaRPr>
              </a:p>
            </p:txBody>
          </p:sp>
          <p:sp>
            <p:nvSpPr>
              <p:cNvPr id="146" name="Google Shape;282;p15"/>
              <p:cNvSpPr/>
              <p:nvPr/>
            </p:nvSpPr>
            <p:spPr>
              <a:xfrm>
                <a:off x="2743200" y="6947319"/>
                <a:ext cx="870800" cy="870801"/>
              </a:xfrm>
              <a:prstGeom prst="ellipse">
                <a:avLst/>
              </a:prstGeom>
              <a:solidFill>
                <a:srgbClr val="7A9DFD"/>
              </a:solidFill>
              <a:ln>
                <a:noFill/>
              </a:ln>
              <a:effectLst>
                <a:outerShdw blurRad="342900" algn="ctr" rotWithShape="0">
                  <a:srgbClr val="002FA7">
                    <a:alpha val="14117"/>
                  </a:srgbClr>
                </a:outerShdw>
              </a:effectLst>
            </p:spPr>
            <p:txBody>
              <a:bodyPr spcFirstLastPara="1" wrap="square" lIns="62994" tIns="31488" rIns="62994" bIns="31488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 sz="1240">
                  <a:solidFill>
                    <a:schemeClr val="lt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IBM Plex Sans"/>
                  <a:sym typeface="IBM Plex Sans"/>
                </a:endParaRPr>
              </a:p>
            </p:txBody>
          </p:sp>
          <p:grpSp>
            <p:nvGrpSpPr>
              <p:cNvPr id="147" name="Google Shape;283;p15"/>
              <p:cNvGrpSpPr/>
              <p:nvPr/>
            </p:nvGrpSpPr>
            <p:grpSpPr>
              <a:xfrm>
                <a:off x="2721902" y="6894580"/>
                <a:ext cx="870800" cy="870801"/>
                <a:chOff x="2948764" y="6535839"/>
                <a:chExt cx="870800" cy="870801"/>
              </a:xfrm>
            </p:grpSpPr>
            <p:grpSp>
              <p:nvGrpSpPr>
                <p:cNvPr id="148" name="Google Shape;284;p15"/>
                <p:cNvGrpSpPr/>
                <p:nvPr/>
              </p:nvGrpSpPr>
              <p:grpSpPr>
                <a:xfrm>
                  <a:off x="2948764" y="6535839"/>
                  <a:ext cx="870800" cy="870801"/>
                  <a:chOff x="1811898" y="6386733"/>
                  <a:chExt cx="870800" cy="870800"/>
                </a:xfrm>
              </p:grpSpPr>
              <p:sp>
                <p:nvSpPr>
                  <p:cNvPr id="150" name="Google Shape;285;p15"/>
                  <p:cNvSpPr/>
                  <p:nvPr/>
                </p:nvSpPr>
                <p:spPr>
                  <a:xfrm>
                    <a:off x="1811898" y="6386733"/>
                    <a:ext cx="870800" cy="870800"/>
                  </a:xfrm>
                  <a:prstGeom prst="ellipse">
                    <a:avLst/>
                  </a:prstGeom>
                  <a:solidFill>
                    <a:srgbClr val="002FA7"/>
                  </a:solidFill>
                  <a:ln>
                    <a:noFill/>
                  </a:ln>
                  <a:effectLst>
                    <a:outerShdw blurRad="342900" algn="ctr" rotWithShape="0">
                      <a:srgbClr val="002FA7">
                        <a:alpha val="14117"/>
                      </a:srgbClr>
                    </a:outerShdw>
                  </a:effectLst>
                </p:spPr>
                <p:txBody>
                  <a:bodyPr spcFirstLastPara="1" wrap="square" lIns="62994" tIns="31488" rIns="62994" bIns="31488" anchor="ctr" anchorCtr="0">
                    <a:noAutofit/>
                  </a:bodyPr>
                  <a:lstStyle/>
                  <a:p>
                    <a:pPr algn="ctr">
                      <a:buClr>
                        <a:srgbClr val="000000"/>
                      </a:buClr>
                      <a:buSzPts val="1800"/>
                    </a:pPr>
                    <a:endParaRPr sz="1240">
                      <a:solidFill>
                        <a:schemeClr val="lt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  <a:cs typeface="IBM Plex Sans"/>
                      <a:sym typeface="IBM Plex Sans"/>
                    </a:endParaRPr>
                  </a:p>
                </p:txBody>
              </p:sp>
              <p:sp>
                <p:nvSpPr>
                  <p:cNvPr id="151" name="Google Shape;286;p15"/>
                  <p:cNvSpPr txBox="1"/>
                  <p:nvPr/>
                </p:nvSpPr>
                <p:spPr>
                  <a:xfrm>
                    <a:off x="1902711" y="6418305"/>
                    <a:ext cx="689173" cy="307819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62994" tIns="31488" rIns="62994" bIns="31488" anchor="t" anchorCtr="0">
                    <a:spAutoFit/>
                  </a:bodyPr>
                  <a:lstStyle/>
                  <a:p>
                    <a:pPr algn="ctr">
                      <a:buClr>
                        <a:srgbClr val="000000"/>
                      </a:buClr>
                      <a:buSzPts val="1400"/>
                    </a:pPr>
                    <a:r>
                      <a:rPr lang="en-US" sz="965">
                        <a:solidFill>
                          <a:schemeClr val="lt2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IBM Plex Sans"/>
                        <a:sym typeface="IBM Plex Sans"/>
                      </a:rPr>
                      <a:t>VM</a:t>
                    </a:r>
                    <a:endParaRPr sz="965">
                      <a:solidFill>
                        <a:schemeClr val="lt2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  <a:cs typeface="IBM Plex Sans"/>
                      <a:sym typeface="IBM Plex Sans"/>
                    </a:endParaRPr>
                  </a:p>
                </p:txBody>
              </p:sp>
            </p:grpSp>
            <p:pic>
              <p:nvPicPr>
                <p:cNvPr id="149" name="Google Shape;287;p15" descr="電腦 以實心填滿"/>
                <p:cNvPicPr preferRelativeResize="0"/>
                <p:nvPr/>
              </p:nvPicPr>
              <p:blipFill rotWithShape="1">
                <a:blip r:embed="rId6">
                  <a:alphaModFix/>
                </a:blip>
                <a:srcRect/>
                <a:stretch/>
              </p:blipFill>
              <p:spPr>
                <a:xfrm>
                  <a:off x="3111009" y="6765542"/>
                  <a:ext cx="530982" cy="530982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cxnSp>
          <p:nvCxnSpPr>
            <p:cNvPr id="144" name="Google Shape;288;p15"/>
            <p:cNvCxnSpPr/>
            <p:nvPr/>
          </p:nvCxnSpPr>
          <p:spPr>
            <a:xfrm rot="-5400000" flipH="1">
              <a:off x="4567769" y="6205696"/>
              <a:ext cx="356514" cy="34448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00B050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</p:grpSp>
      <p:cxnSp>
        <p:nvCxnSpPr>
          <p:cNvPr id="158" name="Google Shape;289;p15"/>
          <p:cNvCxnSpPr>
            <a:stCxn id="131" idx="6"/>
            <a:endCxn id="88" idx="2"/>
          </p:cNvCxnSpPr>
          <p:nvPr/>
        </p:nvCxnSpPr>
        <p:spPr>
          <a:xfrm rot="10800000" flipH="1">
            <a:off x="4871995" y="2369648"/>
            <a:ext cx="807806" cy="1509365"/>
          </a:xfrm>
          <a:prstGeom prst="bentConnector3">
            <a:avLst>
              <a:gd name="adj1" fmla="val 50006"/>
            </a:avLst>
          </a:prstGeom>
          <a:noFill/>
          <a:ln w="12700" cap="flat" cmpd="sng">
            <a:solidFill>
              <a:srgbClr val="00B05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59" name="Google Shape;290;p15"/>
          <p:cNvCxnSpPr>
            <a:stCxn id="131" idx="6"/>
            <a:endCxn id="41" idx="2"/>
          </p:cNvCxnSpPr>
          <p:nvPr/>
        </p:nvCxnSpPr>
        <p:spPr>
          <a:xfrm>
            <a:off x="4871995" y="3879013"/>
            <a:ext cx="826410" cy="241639"/>
          </a:xfrm>
          <a:prstGeom prst="bentConnector3">
            <a:avLst>
              <a:gd name="adj1" fmla="val 49998"/>
            </a:avLst>
          </a:prstGeom>
          <a:noFill/>
          <a:ln w="12700" cap="flat" cmpd="sng">
            <a:solidFill>
              <a:srgbClr val="00B05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60" name="Google Shape;291;p15"/>
          <p:cNvCxnSpPr>
            <a:stCxn id="88" idx="6"/>
            <a:endCxn id="152" idx="0"/>
          </p:cNvCxnSpPr>
          <p:nvPr/>
        </p:nvCxnSpPr>
        <p:spPr>
          <a:xfrm>
            <a:off x="6104762" y="2369698"/>
            <a:ext cx="1411180" cy="1296872"/>
          </a:xfrm>
          <a:prstGeom prst="bentConnector2">
            <a:avLst/>
          </a:prstGeom>
          <a:noFill/>
          <a:ln w="12700" cap="flat" cmpd="sng">
            <a:solidFill>
              <a:srgbClr val="00B050"/>
            </a:solidFill>
            <a:prstDash val="solid"/>
            <a:miter lim="800000"/>
            <a:headEnd type="triangle" w="med" len="med"/>
            <a:tailEnd type="none" w="sm" len="sm"/>
          </a:ln>
        </p:spPr>
      </p:cxnSp>
      <p:cxnSp>
        <p:nvCxnSpPr>
          <p:cNvPr id="161" name="Google Shape;292;p15"/>
          <p:cNvCxnSpPr/>
          <p:nvPr/>
        </p:nvCxnSpPr>
        <p:spPr>
          <a:xfrm>
            <a:off x="8816707" y="2068769"/>
            <a:ext cx="504031" cy="0"/>
          </a:xfrm>
          <a:prstGeom prst="straightConnector1">
            <a:avLst/>
          </a:prstGeom>
          <a:noFill/>
          <a:ln w="19050" cap="flat" cmpd="sng">
            <a:solidFill>
              <a:srgbClr val="FFC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62" name="Google Shape;293;p15"/>
          <p:cNvSpPr txBox="1"/>
          <p:nvPr/>
        </p:nvSpPr>
        <p:spPr>
          <a:xfrm>
            <a:off x="9401830" y="2004377"/>
            <a:ext cx="356573" cy="226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05000"/>
              </a:lnSpc>
              <a:buClr>
                <a:srgbClr val="000000"/>
              </a:buClr>
              <a:buSzPts val="1400"/>
            </a:pPr>
            <a:r>
              <a:rPr lang="en-US" sz="965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IBM Plex Sans"/>
                <a:sym typeface="IBM Plex Sans"/>
              </a:rPr>
              <a:t>25</a:t>
            </a:r>
            <a:endParaRPr sz="965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IBM Plex Sans"/>
              <a:sym typeface="IBM Plex Sans"/>
            </a:endParaRPr>
          </a:p>
        </p:txBody>
      </p:sp>
      <p:sp>
        <p:nvSpPr>
          <p:cNvPr id="163" name="Google Shape;294;p15"/>
          <p:cNvSpPr/>
          <p:nvPr/>
        </p:nvSpPr>
        <p:spPr>
          <a:xfrm>
            <a:off x="8562526" y="4712919"/>
            <a:ext cx="1333342" cy="395140"/>
          </a:xfrm>
          <a:prstGeom prst="rect">
            <a:avLst/>
          </a:prstGeom>
          <a:solidFill>
            <a:srgbClr val="F2F2F2"/>
          </a:solidFill>
          <a:ln w="12700" cap="flat" cmpd="sng">
            <a:solidFill>
              <a:srgbClr val="002FA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2994" tIns="31488" rIns="62994" bIns="31488" anchor="ctr" anchorCtr="0">
            <a:noAutofit/>
          </a:bodyPr>
          <a:lstStyle/>
          <a:p>
            <a:pPr algn="ctr">
              <a:buClr>
                <a:srgbClr val="000000"/>
              </a:buClr>
              <a:buSzPts val="800"/>
            </a:pPr>
            <a:endParaRPr sz="551">
              <a:solidFill>
                <a:schemeClr val="lt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IBM Plex Sans"/>
              <a:sym typeface="IBM Plex Sans"/>
            </a:endParaRPr>
          </a:p>
        </p:txBody>
      </p:sp>
      <p:pic>
        <p:nvPicPr>
          <p:cNvPr id="164" name="Google Shape;295;p15" descr="信封 以實心填滿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665853" y="4792793"/>
            <a:ext cx="275231" cy="275231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296;p15"/>
          <p:cNvSpPr txBox="1"/>
          <p:nvPr/>
        </p:nvSpPr>
        <p:spPr>
          <a:xfrm>
            <a:off x="9044412" y="4839139"/>
            <a:ext cx="947011" cy="226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05000"/>
              </a:lnSpc>
              <a:buClr>
                <a:srgbClr val="000000"/>
              </a:buClr>
              <a:buSzPts val="1600"/>
            </a:pPr>
            <a:r>
              <a:rPr lang="en-US" sz="1102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IBM Plex Sans"/>
                <a:sym typeface="IBM Plex Sans"/>
              </a:rPr>
              <a:t>Mail server</a:t>
            </a:r>
            <a:endParaRPr sz="1102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IBM Plex Sans"/>
              <a:sym typeface="IBM Plex Sans"/>
            </a:endParaRPr>
          </a:p>
        </p:txBody>
      </p:sp>
      <p:cxnSp>
        <p:nvCxnSpPr>
          <p:cNvPr id="166" name="Google Shape;297;p15"/>
          <p:cNvCxnSpPr>
            <a:endCxn id="163" idx="2"/>
          </p:cNvCxnSpPr>
          <p:nvPr/>
        </p:nvCxnSpPr>
        <p:spPr>
          <a:xfrm>
            <a:off x="7688618" y="4037323"/>
            <a:ext cx="1540578" cy="1070736"/>
          </a:xfrm>
          <a:prstGeom prst="bentConnector4">
            <a:avLst>
              <a:gd name="adj1" fmla="val 38908"/>
              <a:gd name="adj2" fmla="val 168955"/>
            </a:avLst>
          </a:prstGeom>
          <a:noFill/>
          <a:ln w="19050" cap="flat" cmpd="sng">
            <a:solidFill>
              <a:srgbClr val="F9DD2A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67" name="Google Shape;298;p15"/>
          <p:cNvCxnSpPr>
            <a:endCxn id="163" idx="2"/>
          </p:cNvCxnSpPr>
          <p:nvPr/>
        </p:nvCxnSpPr>
        <p:spPr>
          <a:xfrm>
            <a:off x="4851375" y="4008798"/>
            <a:ext cx="4377821" cy="1099261"/>
          </a:xfrm>
          <a:prstGeom prst="bentConnector4">
            <a:avLst>
              <a:gd name="adj1" fmla="val 11354"/>
              <a:gd name="adj2" fmla="val 167166"/>
            </a:avLst>
          </a:prstGeom>
          <a:noFill/>
          <a:ln w="19050" cap="flat" cmpd="sng">
            <a:solidFill>
              <a:srgbClr val="F9DD2A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68" name="Google Shape;299;p15"/>
          <p:cNvCxnSpPr>
            <a:stCxn id="173" idx="2"/>
            <a:endCxn id="50" idx="6"/>
          </p:cNvCxnSpPr>
          <p:nvPr/>
        </p:nvCxnSpPr>
        <p:spPr>
          <a:xfrm rot="10800000">
            <a:off x="2547191" y="2369104"/>
            <a:ext cx="430370" cy="178936"/>
          </a:xfrm>
          <a:prstGeom prst="bentConnector3">
            <a:avLst>
              <a:gd name="adj1" fmla="val 50000"/>
            </a:avLst>
          </a:prstGeom>
          <a:noFill/>
          <a:ln w="12700" cap="flat" cmpd="sng">
            <a:solidFill>
              <a:srgbClr val="00B05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grpSp>
        <p:nvGrpSpPr>
          <p:cNvPr id="169" name="Google Shape;301;p15"/>
          <p:cNvGrpSpPr/>
          <p:nvPr/>
        </p:nvGrpSpPr>
        <p:grpSpPr>
          <a:xfrm>
            <a:off x="2774297" y="2335605"/>
            <a:ext cx="807225" cy="974060"/>
            <a:chOff x="3191102" y="2904542"/>
            <a:chExt cx="1171557" cy="1413691"/>
          </a:xfrm>
        </p:grpSpPr>
        <p:sp>
          <p:nvSpPr>
            <p:cNvPr id="170" name="Google Shape;302;p15"/>
            <p:cNvSpPr txBox="1"/>
            <p:nvPr/>
          </p:nvSpPr>
          <p:spPr>
            <a:xfrm>
              <a:off x="3323341" y="3511977"/>
              <a:ext cx="903570" cy="44964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2994" tIns="31488" rIns="62994" bIns="31488" anchor="t" anchorCtr="0">
              <a:sp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r>
                <a:rPr lang="en-US" sz="800" b="1" dirty="0" err="1">
                  <a:solidFill>
                    <a:srgbClr val="3C3C3C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IBM Plex Sans"/>
                  <a:sym typeface="IBM Plex Sans"/>
                </a:rPr>
                <a:t>Gitlab</a:t>
              </a:r>
              <a:endParaRPr sz="8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/>
              </a:endParaRPr>
            </a:p>
            <a:p>
              <a:pPr algn="ctr">
                <a:buClr>
                  <a:srgbClr val="000000"/>
                </a:buClr>
                <a:buSzPts val="1400"/>
              </a:pPr>
              <a:r>
                <a:rPr lang="en-US" sz="800" b="1" dirty="0" err="1">
                  <a:solidFill>
                    <a:srgbClr val="3C3C3C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IBM Plex Sans"/>
                  <a:sym typeface="IBM Plex Sans"/>
                </a:rPr>
                <a:t>原碼管控</a:t>
              </a:r>
              <a:endParaRPr sz="800" b="1" dirty="0">
                <a:solidFill>
                  <a:srgbClr val="3C3C3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IBM Plex Sans"/>
                <a:sym typeface="IBM Plex Sans"/>
              </a:endParaRPr>
            </a:p>
          </p:txBody>
        </p:sp>
        <p:grpSp>
          <p:nvGrpSpPr>
            <p:cNvPr id="171" name="Google Shape;303;p15"/>
            <p:cNvGrpSpPr/>
            <p:nvPr/>
          </p:nvGrpSpPr>
          <p:grpSpPr>
            <a:xfrm>
              <a:off x="3486103" y="2904542"/>
              <a:ext cx="616628" cy="616628"/>
              <a:chOff x="5921680" y="3152380"/>
              <a:chExt cx="616628" cy="616628"/>
            </a:xfrm>
          </p:grpSpPr>
          <p:sp>
            <p:nvSpPr>
              <p:cNvPr id="173" name="Google Shape;300;p15"/>
              <p:cNvSpPr/>
              <p:nvPr/>
            </p:nvSpPr>
            <p:spPr>
              <a:xfrm>
                <a:off x="5921680" y="3152380"/>
                <a:ext cx="616628" cy="616628"/>
              </a:xfrm>
              <a:prstGeom prst="ellipse">
                <a:avLst/>
              </a:prstGeom>
              <a:solidFill>
                <a:schemeClr val="lt2"/>
              </a:solidFill>
              <a:ln w="12700" cap="flat" cmpd="sng">
                <a:solidFill>
                  <a:srgbClr val="002FA7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2994" tIns="31488" rIns="62994" bIns="31488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 sz="1240">
                  <a:solidFill>
                    <a:schemeClr val="lt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IBM Plex Sans"/>
                  <a:sym typeface="IBM Plex Sans"/>
                </a:endParaRPr>
              </a:p>
            </p:txBody>
          </p:sp>
          <p:sp>
            <p:nvSpPr>
              <p:cNvPr id="174" name="Google Shape;304;p15"/>
              <p:cNvSpPr/>
              <p:nvPr/>
            </p:nvSpPr>
            <p:spPr>
              <a:xfrm>
                <a:off x="6052437" y="3305624"/>
                <a:ext cx="375000" cy="346880"/>
              </a:xfrm>
              <a:custGeom>
                <a:avLst/>
                <a:gdLst/>
                <a:ahLst/>
                <a:cxnLst/>
                <a:rect l="l" t="t" r="r" b="b"/>
                <a:pathLst>
                  <a:path w="375000" h="346880" extrusionOk="0">
                    <a:moveTo>
                      <a:pt x="373890" y="194266"/>
                    </a:moveTo>
                    <a:lnTo>
                      <a:pt x="354201" y="133886"/>
                    </a:lnTo>
                    <a:cubicBezTo>
                      <a:pt x="354201" y="133323"/>
                      <a:pt x="354014" y="132761"/>
                      <a:pt x="353826" y="132198"/>
                    </a:cubicBezTo>
                    <a:lnTo>
                      <a:pt x="314261" y="10688"/>
                    </a:lnTo>
                    <a:cubicBezTo>
                      <a:pt x="312198" y="4688"/>
                      <a:pt x="306197" y="0"/>
                      <a:pt x="299259" y="0"/>
                    </a:cubicBezTo>
                    <a:cubicBezTo>
                      <a:pt x="292509" y="0"/>
                      <a:pt x="286508" y="4688"/>
                      <a:pt x="284446" y="10876"/>
                    </a:cubicBezTo>
                    <a:lnTo>
                      <a:pt x="246943" y="126573"/>
                    </a:lnTo>
                    <a:lnTo>
                      <a:pt x="128246" y="126573"/>
                    </a:lnTo>
                    <a:lnTo>
                      <a:pt x="90555" y="10876"/>
                    </a:lnTo>
                    <a:cubicBezTo>
                      <a:pt x="88492" y="4688"/>
                      <a:pt x="82492" y="0"/>
                      <a:pt x="75741" y="0"/>
                    </a:cubicBezTo>
                    <a:lnTo>
                      <a:pt x="75741" y="0"/>
                    </a:lnTo>
                    <a:cubicBezTo>
                      <a:pt x="68803" y="0"/>
                      <a:pt x="62803" y="4688"/>
                      <a:pt x="60740" y="10876"/>
                    </a:cubicBezTo>
                    <a:lnTo>
                      <a:pt x="21175" y="132573"/>
                    </a:lnTo>
                    <a:cubicBezTo>
                      <a:pt x="21175" y="132573"/>
                      <a:pt x="21175" y="132761"/>
                      <a:pt x="21175" y="132761"/>
                    </a:cubicBezTo>
                    <a:lnTo>
                      <a:pt x="1110" y="194266"/>
                    </a:lnTo>
                    <a:cubicBezTo>
                      <a:pt x="-1890" y="203641"/>
                      <a:pt x="1298" y="213767"/>
                      <a:pt x="9361" y="219393"/>
                    </a:cubicBezTo>
                    <a:lnTo>
                      <a:pt x="182250" y="345215"/>
                    </a:lnTo>
                    <a:cubicBezTo>
                      <a:pt x="185438" y="347465"/>
                      <a:pt x="189563" y="347465"/>
                      <a:pt x="192751" y="345028"/>
                    </a:cubicBezTo>
                    <a:lnTo>
                      <a:pt x="365640" y="219393"/>
                    </a:lnTo>
                    <a:cubicBezTo>
                      <a:pt x="373703" y="213767"/>
                      <a:pt x="376891" y="203641"/>
                      <a:pt x="373890" y="194266"/>
                    </a:cubicBezTo>
                    <a:moveTo>
                      <a:pt x="115307" y="144387"/>
                    </a:moveTo>
                    <a:lnTo>
                      <a:pt x="163498" y="292711"/>
                    </a:lnTo>
                    <a:lnTo>
                      <a:pt x="47802" y="144387"/>
                    </a:lnTo>
                    <a:moveTo>
                      <a:pt x="211502" y="292898"/>
                    </a:moveTo>
                    <a:lnTo>
                      <a:pt x="257819" y="150575"/>
                    </a:lnTo>
                    <a:lnTo>
                      <a:pt x="259694" y="144387"/>
                    </a:lnTo>
                    <a:lnTo>
                      <a:pt x="327387" y="144387"/>
                    </a:lnTo>
                    <a:lnTo>
                      <a:pt x="222566" y="278647"/>
                    </a:lnTo>
                    <a:moveTo>
                      <a:pt x="299447" y="22314"/>
                    </a:moveTo>
                    <a:lnTo>
                      <a:pt x="333387" y="126573"/>
                    </a:lnTo>
                    <a:lnTo>
                      <a:pt x="265507" y="126573"/>
                    </a:lnTo>
                    <a:moveTo>
                      <a:pt x="241130" y="144387"/>
                    </a:moveTo>
                    <a:lnTo>
                      <a:pt x="207564" y="247707"/>
                    </a:lnTo>
                    <a:lnTo>
                      <a:pt x="187500" y="309212"/>
                    </a:lnTo>
                    <a:lnTo>
                      <a:pt x="133871" y="144387"/>
                    </a:lnTo>
                    <a:moveTo>
                      <a:pt x="75554" y="22314"/>
                    </a:moveTo>
                    <a:lnTo>
                      <a:pt x="109494" y="126573"/>
                    </a:lnTo>
                    <a:lnTo>
                      <a:pt x="41801" y="126573"/>
                    </a:lnTo>
                    <a:moveTo>
                      <a:pt x="19674" y="205141"/>
                    </a:moveTo>
                    <a:cubicBezTo>
                      <a:pt x="17987" y="203829"/>
                      <a:pt x="17237" y="201579"/>
                      <a:pt x="17987" y="199703"/>
                    </a:cubicBezTo>
                    <a:lnTo>
                      <a:pt x="32800" y="154137"/>
                    </a:lnTo>
                    <a:lnTo>
                      <a:pt x="141934" y="293836"/>
                    </a:lnTo>
                    <a:moveTo>
                      <a:pt x="355326" y="205141"/>
                    </a:moveTo>
                    <a:lnTo>
                      <a:pt x="233254" y="293836"/>
                    </a:lnTo>
                    <a:lnTo>
                      <a:pt x="233629" y="293273"/>
                    </a:lnTo>
                    <a:lnTo>
                      <a:pt x="342200" y="154137"/>
                    </a:lnTo>
                    <a:lnTo>
                      <a:pt x="357014" y="199703"/>
                    </a:lnTo>
                    <a:cubicBezTo>
                      <a:pt x="357764" y="201579"/>
                      <a:pt x="357014" y="203829"/>
                      <a:pt x="355326" y="205141"/>
                    </a:cubicBezTo>
                  </a:path>
                </a:pathLst>
              </a:custGeom>
              <a:solidFill>
                <a:srgbClr val="032481"/>
              </a:solidFill>
              <a:ln>
                <a:noFill/>
              </a:ln>
            </p:spPr>
            <p:txBody>
              <a:bodyPr spcFirstLastPara="1" wrap="square" lIns="62994" tIns="31488" rIns="62994" bIns="31488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SzPts val="2160"/>
                </a:pPr>
                <a:endParaRPr sz="1488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IBM Plex Sans"/>
                  <a:sym typeface="IBM Plex Sans"/>
                </a:endParaRPr>
              </a:p>
            </p:txBody>
          </p:sp>
        </p:grpSp>
        <p:sp>
          <p:nvSpPr>
            <p:cNvPr id="172" name="Google Shape;305;p15"/>
            <p:cNvSpPr txBox="1"/>
            <p:nvPr/>
          </p:nvSpPr>
          <p:spPr>
            <a:xfrm>
              <a:off x="3191102" y="3940294"/>
              <a:ext cx="1171557" cy="3779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lnSpc>
                  <a:spcPct val="105000"/>
                </a:lnSpc>
                <a:buClr>
                  <a:srgbClr val="000000"/>
                </a:buClr>
                <a:buSzPts val="1200"/>
              </a:pPr>
              <a:r>
                <a:rPr lang="en-US" sz="758" dirty="0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IBM Plex Sans"/>
                  <a:sym typeface="IBM Plex Sans"/>
                </a:rPr>
                <a:t>(</a:t>
              </a:r>
              <a:r>
                <a:rPr lang="en-US" sz="700" dirty="0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IBM Plex Sans"/>
                  <a:sym typeface="IBM Plex Sans"/>
                </a:rPr>
                <a:t>10.21.109.110</a:t>
              </a:r>
              <a:r>
                <a:rPr lang="en-US" sz="758" dirty="0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IBM Plex Sans"/>
                  <a:sym typeface="IBM Plex Sans"/>
                </a:rPr>
                <a:t>)</a:t>
              </a:r>
            </a:p>
            <a:p>
              <a:pPr>
                <a:lnSpc>
                  <a:spcPct val="105000"/>
                </a:lnSpc>
                <a:buSzPts val="1200"/>
              </a:pPr>
              <a:r>
                <a:rPr lang="en-US" altLang="zh-TW" sz="758" dirty="0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IBM Plex Sans"/>
                  <a:sym typeface="IBM Plex Sans"/>
                </a:rPr>
                <a:t>(</a:t>
              </a:r>
              <a:r>
                <a:rPr lang="en-US" altLang="zh-TW" sz="700" dirty="0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IBM Plex Sans"/>
                  <a:sym typeface="IBM Plex Sans"/>
                </a:rPr>
                <a:t>pre-stage</a:t>
              </a:r>
              <a:r>
                <a:rPr lang="en-US" altLang="zh-TW" sz="758" dirty="0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IBM Plex Sans"/>
                  <a:sym typeface="IBM Plex Sans"/>
                </a:rPr>
                <a:t> branch)</a:t>
              </a:r>
            </a:p>
            <a:p>
              <a:pPr>
                <a:lnSpc>
                  <a:spcPct val="105000"/>
                </a:lnSpc>
                <a:buClr>
                  <a:srgbClr val="000000"/>
                </a:buClr>
                <a:buSzPts val="1200"/>
              </a:pPr>
              <a:endParaRPr sz="758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IBM Plex Sans"/>
                <a:sym typeface="IBM Plex Sans"/>
              </a:endParaRPr>
            </a:p>
          </p:txBody>
        </p:sp>
      </p:grpSp>
      <p:cxnSp>
        <p:nvCxnSpPr>
          <p:cNvPr id="175" name="Google Shape;306;p15"/>
          <p:cNvCxnSpPr>
            <a:stCxn id="173" idx="6"/>
            <a:endCxn id="131" idx="2"/>
          </p:cNvCxnSpPr>
          <p:nvPr/>
        </p:nvCxnSpPr>
        <p:spPr>
          <a:xfrm>
            <a:off x="3402428" y="2548039"/>
            <a:ext cx="1044691" cy="1330978"/>
          </a:xfrm>
          <a:prstGeom prst="bentConnector3">
            <a:avLst>
              <a:gd name="adj1" fmla="val 50000"/>
            </a:avLst>
          </a:prstGeom>
          <a:noFill/>
          <a:ln w="12700" cap="flat" cmpd="sng">
            <a:solidFill>
              <a:srgbClr val="00B050"/>
            </a:solidFill>
            <a:prstDash val="solid"/>
            <a:miter lim="800000"/>
            <a:headEnd type="triangle" w="med" len="med"/>
            <a:tailEnd type="none" w="sm" len="sm"/>
          </a:ln>
        </p:spPr>
      </p:cxnSp>
      <p:pic>
        <p:nvPicPr>
          <p:cNvPr id="176" name="Google Shape;307;p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188924" y="4184331"/>
            <a:ext cx="475363" cy="146389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15"/>
          <p:cNvSpPr/>
          <p:nvPr/>
        </p:nvSpPr>
        <p:spPr>
          <a:xfrm>
            <a:off x="1072806" y="3244469"/>
            <a:ext cx="424868" cy="424868"/>
          </a:xfrm>
          <a:prstGeom prst="ellipse">
            <a:avLst/>
          </a:prstGeom>
          <a:solidFill>
            <a:schemeClr val="lt2"/>
          </a:solidFill>
          <a:ln w="12700" cap="flat" cmpd="sng">
            <a:solidFill>
              <a:srgbClr val="002FA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2994" tIns="31488" rIns="62994" bIns="31488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endParaRPr sz="1240">
              <a:solidFill>
                <a:schemeClr val="lt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IBM Plex Sans"/>
              <a:sym typeface="IBM Plex Sans"/>
            </a:endParaRPr>
          </a:p>
        </p:txBody>
      </p:sp>
      <p:pic>
        <p:nvPicPr>
          <p:cNvPr id="179" name="圖片 17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09951" y="3360984"/>
            <a:ext cx="179139" cy="187282"/>
          </a:xfrm>
          <a:prstGeom prst="rect">
            <a:avLst/>
          </a:prstGeom>
        </p:spPr>
      </p:pic>
      <p:pic>
        <p:nvPicPr>
          <p:cNvPr id="180" name="圖片 17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93709" y="3361553"/>
            <a:ext cx="170116" cy="186713"/>
          </a:xfrm>
          <a:prstGeom prst="rect">
            <a:avLst/>
          </a:prstGeom>
        </p:spPr>
      </p:pic>
      <p:sp>
        <p:nvSpPr>
          <p:cNvPr id="182" name="Google Shape;178;p15"/>
          <p:cNvSpPr txBox="1"/>
          <p:nvPr/>
        </p:nvSpPr>
        <p:spPr>
          <a:xfrm>
            <a:off x="782325" y="3622505"/>
            <a:ext cx="1026543" cy="3181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2994" tIns="31488" rIns="62994" bIns="31488" anchor="t" anchorCtr="0">
            <a:spAutoFit/>
          </a:bodyPr>
          <a:lstStyle/>
          <a:p>
            <a:pPr algn="ctr">
              <a:buClr>
                <a:srgbClr val="000000"/>
              </a:buClr>
              <a:buSzPts val="1400"/>
            </a:pPr>
            <a:r>
              <a:rPr lang="en-US" sz="800" b="1" dirty="0" err="1">
                <a:solidFill>
                  <a:srgbClr val="3C3C3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IBM Plex Sans"/>
                <a:sym typeface="IBM Plex Sans"/>
              </a:rPr>
              <a:t>Sonatype</a:t>
            </a:r>
            <a:r>
              <a:rPr lang="en-US" sz="800" b="1" dirty="0">
                <a:solidFill>
                  <a:srgbClr val="3C3C3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IBM Plex Sans"/>
                <a:sym typeface="IBM Plex Sans"/>
              </a:rPr>
              <a:t/>
            </a:r>
            <a:br>
              <a:rPr lang="en-US" sz="800" b="1" dirty="0">
                <a:solidFill>
                  <a:srgbClr val="3C3C3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IBM Plex Sans"/>
                <a:sym typeface="IBM Plex Sans"/>
              </a:rPr>
            </a:br>
            <a:r>
              <a:rPr lang="zh-TW" altLang="en-US" sz="800" b="1" dirty="0">
                <a:solidFill>
                  <a:srgbClr val="3C3C3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IBM Plex Sans"/>
                <a:sym typeface="IBM Plex Sans"/>
              </a:rPr>
              <a:t>掃描第三方套件</a:t>
            </a:r>
            <a:endParaRPr sz="800" b="1" dirty="0">
              <a:solidFill>
                <a:srgbClr val="3C3C3C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IBM Plex Sans"/>
              <a:sym typeface="IBM Plex Sans"/>
            </a:endParaRPr>
          </a:p>
        </p:txBody>
      </p:sp>
      <p:cxnSp>
        <p:nvCxnSpPr>
          <p:cNvPr id="183" name="肘形接點 182"/>
          <p:cNvCxnSpPr>
            <a:stCxn id="110" idx="2"/>
            <a:endCxn id="177" idx="6"/>
          </p:cNvCxnSpPr>
          <p:nvPr/>
        </p:nvCxnSpPr>
        <p:spPr>
          <a:xfrm rot="10800000">
            <a:off x="1497675" y="3456903"/>
            <a:ext cx="1325757" cy="422110"/>
          </a:xfrm>
          <a:prstGeom prst="bentConnector3">
            <a:avLst>
              <a:gd name="adj1" fmla="val 43821"/>
            </a:avLst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肘形接點 183"/>
          <p:cNvCxnSpPr>
            <a:endCxn id="110" idx="1"/>
          </p:cNvCxnSpPr>
          <p:nvPr/>
        </p:nvCxnSpPr>
        <p:spPr>
          <a:xfrm>
            <a:off x="1785444" y="3372262"/>
            <a:ext cx="1100207" cy="356537"/>
          </a:xfrm>
          <a:prstGeom prst="bentConnector2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6" name="圖片 18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3817" y="2781788"/>
            <a:ext cx="739811" cy="612467"/>
          </a:xfrm>
          <a:prstGeom prst="rect">
            <a:avLst/>
          </a:prstGeom>
        </p:spPr>
      </p:pic>
      <p:cxnSp>
        <p:nvCxnSpPr>
          <p:cNvPr id="187" name="肘形接點 186"/>
          <p:cNvCxnSpPr>
            <a:stCxn id="186" idx="2"/>
            <a:endCxn id="177" idx="2"/>
          </p:cNvCxnSpPr>
          <p:nvPr/>
        </p:nvCxnSpPr>
        <p:spPr>
          <a:xfrm rot="16200000" flipH="1">
            <a:off x="741940" y="3126037"/>
            <a:ext cx="62648" cy="599083"/>
          </a:xfrm>
          <a:prstGeom prst="bentConnector2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肘形接點 187"/>
          <p:cNvCxnSpPr>
            <a:endCxn id="62" idx="7"/>
          </p:cNvCxnSpPr>
          <p:nvPr/>
        </p:nvCxnSpPr>
        <p:spPr>
          <a:xfrm rot="16200000" flipV="1">
            <a:off x="1218018" y="2605025"/>
            <a:ext cx="921348" cy="489585"/>
          </a:xfrm>
          <a:prstGeom prst="bentConnector3">
            <a:avLst>
              <a:gd name="adj1" fmla="val 99806"/>
            </a:avLst>
          </a:prstGeom>
          <a:ln w="12700">
            <a:solidFill>
              <a:srgbClr val="00B05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肘形接點 188"/>
          <p:cNvCxnSpPr/>
          <p:nvPr/>
        </p:nvCxnSpPr>
        <p:spPr>
          <a:xfrm rot="10800000">
            <a:off x="1917192" y="3309891"/>
            <a:ext cx="3756184" cy="6661"/>
          </a:xfrm>
          <a:prstGeom prst="bentConnector3">
            <a:avLst>
              <a:gd name="adj1" fmla="val 50000"/>
            </a:avLst>
          </a:prstGeom>
          <a:ln w="12700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0" name="Google Shape;200;p15"/>
          <p:cNvSpPr txBox="1"/>
          <p:nvPr/>
        </p:nvSpPr>
        <p:spPr>
          <a:xfrm>
            <a:off x="1160118" y="4725646"/>
            <a:ext cx="627682" cy="1340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05000"/>
              </a:lnSpc>
              <a:buClr>
                <a:srgbClr val="000000"/>
              </a:buClr>
              <a:buSzPts val="1200"/>
            </a:pPr>
            <a:r>
              <a:rPr lang="en-US" sz="700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IBM Plex Sans"/>
                <a:sym typeface="IBM Plex Sans"/>
              </a:rPr>
              <a:t>(10.10.2.164)</a:t>
            </a:r>
            <a:endParaRPr sz="700" dirty="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IBM Plex Sans"/>
              <a:sym typeface="IBM Plex Sans"/>
            </a:endParaRPr>
          </a:p>
        </p:txBody>
      </p:sp>
      <p:sp>
        <p:nvSpPr>
          <p:cNvPr id="191" name="Google Shape;200;p15"/>
          <p:cNvSpPr txBox="1"/>
          <p:nvPr/>
        </p:nvSpPr>
        <p:spPr>
          <a:xfrm>
            <a:off x="992355" y="3897867"/>
            <a:ext cx="658977" cy="1340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05000"/>
              </a:lnSpc>
              <a:buClr>
                <a:srgbClr val="000000"/>
              </a:buClr>
              <a:buSzPts val="1200"/>
            </a:pPr>
            <a:r>
              <a:rPr lang="en-US" sz="700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IBM Plex Sans"/>
                <a:sym typeface="IBM Plex Sans"/>
              </a:rPr>
              <a:t>(10.21.114.100)</a:t>
            </a:r>
            <a:endParaRPr sz="700" dirty="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IBM Plex Sans"/>
              <a:sym typeface="IBM Plex Sans"/>
            </a:endParaRPr>
          </a:p>
        </p:txBody>
      </p:sp>
      <p:cxnSp>
        <p:nvCxnSpPr>
          <p:cNvPr id="222" name="肘形接點 221"/>
          <p:cNvCxnSpPr>
            <a:stCxn id="177" idx="7"/>
          </p:cNvCxnSpPr>
          <p:nvPr/>
        </p:nvCxnSpPr>
        <p:spPr>
          <a:xfrm rot="5400000" flipH="1" flipV="1">
            <a:off x="1248864" y="2876163"/>
            <a:ext cx="617117" cy="243937"/>
          </a:xfrm>
          <a:prstGeom prst="bentConnector3">
            <a:avLst>
              <a:gd name="adj1" fmla="val -8"/>
            </a:avLst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肘形接點 225"/>
          <p:cNvCxnSpPr>
            <a:endCxn id="62" idx="5"/>
          </p:cNvCxnSpPr>
          <p:nvPr/>
        </p:nvCxnSpPr>
        <p:spPr>
          <a:xfrm rot="10800000">
            <a:off x="1433900" y="2689573"/>
            <a:ext cx="248869" cy="1"/>
          </a:xfrm>
          <a:prstGeom prst="bentConnector4">
            <a:avLst>
              <a:gd name="adj1" fmla="val 37499"/>
              <a:gd name="adj2" fmla="val 64600000"/>
            </a:avLst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肘形接點 238"/>
          <p:cNvCxnSpPr/>
          <p:nvPr/>
        </p:nvCxnSpPr>
        <p:spPr>
          <a:xfrm rot="5400000" flipH="1" flipV="1">
            <a:off x="2935596" y="3198072"/>
            <a:ext cx="1007276" cy="368219"/>
          </a:xfrm>
          <a:prstGeom prst="bentConnector3">
            <a:avLst>
              <a:gd name="adj1" fmla="val -685"/>
            </a:avLst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肘形接點 243"/>
          <p:cNvCxnSpPr/>
          <p:nvPr/>
        </p:nvCxnSpPr>
        <p:spPr>
          <a:xfrm rot="16200000" flipV="1">
            <a:off x="3378766" y="2656043"/>
            <a:ext cx="256436" cy="228050"/>
          </a:xfrm>
          <a:prstGeom prst="bentConnector3">
            <a:avLst>
              <a:gd name="adj1" fmla="val 50000"/>
            </a:avLst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5187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1345;p45"/>
          <p:cNvSpPr/>
          <p:nvPr/>
        </p:nvSpPr>
        <p:spPr>
          <a:xfrm>
            <a:off x="257760" y="193680"/>
            <a:ext cx="9008640" cy="579960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r>
              <a:rPr lang="en-US" altLang="zh-TW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IQ - Organization /</a:t>
            </a:r>
            <a:r>
              <a:rPr lang="zh-TW" altLang="en-US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 </a:t>
            </a:r>
            <a:r>
              <a:rPr lang="en-US" altLang="zh-TW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Application</a:t>
            </a:r>
            <a:r>
              <a:rPr lang="zh-TW" altLang="en-US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 </a:t>
            </a:r>
            <a:r>
              <a:rPr lang="en-US" altLang="zh-TW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(</a:t>
            </a:r>
            <a:r>
              <a:rPr lang="zh-TW" altLang="en-US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一</a:t>
            </a:r>
            <a:r>
              <a:rPr lang="en-US" altLang="zh-TW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) </a:t>
            </a:r>
            <a:endParaRPr lang="en-US" altLang="zh-TW" sz="3600" b="1" spc="-1" dirty="0">
              <a:solidFill>
                <a:schemeClr val="lt1"/>
              </a:solidFill>
              <a:latin typeface="Microsoft JhengHei Light"/>
              <a:ea typeface="Microsoft JhengHei Light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346" y="1175805"/>
            <a:ext cx="8236434" cy="4569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470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1345;p45"/>
          <p:cNvSpPr/>
          <p:nvPr/>
        </p:nvSpPr>
        <p:spPr>
          <a:xfrm>
            <a:off x="257760" y="193680"/>
            <a:ext cx="9008640" cy="579960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r>
              <a:rPr lang="en-US" altLang="zh-TW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IQ - Organization /</a:t>
            </a:r>
            <a:r>
              <a:rPr lang="zh-TW" altLang="en-US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 </a:t>
            </a:r>
            <a:r>
              <a:rPr lang="en-US" altLang="zh-TW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Application</a:t>
            </a:r>
            <a:r>
              <a:rPr lang="zh-TW" altLang="en-US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 </a:t>
            </a:r>
            <a:r>
              <a:rPr lang="en-US" altLang="zh-TW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(</a:t>
            </a:r>
            <a:r>
              <a:rPr lang="zh-TW" altLang="en-US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二</a:t>
            </a:r>
            <a:r>
              <a:rPr lang="en-US" altLang="zh-TW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) </a:t>
            </a:r>
            <a:endParaRPr lang="en-US" altLang="zh-TW" sz="3600" b="1" spc="-1" dirty="0">
              <a:solidFill>
                <a:schemeClr val="lt1"/>
              </a:solidFill>
              <a:latin typeface="Microsoft JhengHei Light"/>
              <a:ea typeface="Microsoft JhengHei Light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4618" y="1408934"/>
            <a:ext cx="7595763" cy="3758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941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1345;p45"/>
          <p:cNvSpPr/>
          <p:nvPr/>
        </p:nvSpPr>
        <p:spPr>
          <a:xfrm>
            <a:off x="257760" y="193680"/>
            <a:ext cx="9008640" cy="579960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en-US" altLang="zh-TW" sz="3600" b="1" strike="noStrike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IQ</a:t>
            </a:r>
            <a:r>
              <a:rPr lang="zh-TW" altLang="en-US" sz="3600" b="1" strike="noStrike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 </a:t>
            </a:r>
            <a:r>
              <a:rPr lang="en-US" altLang="zh-TW" sz="3600" b="1" strike="noStrike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Server </a:t>
            </a:r>
            <a:r>
              <a:rPr lang="zh-TW" altLang="en-US" sz="3600" b="1" strike="noStrike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目前管理架構 </a:t>
            </a:r>
            <a:r>
              <a:rPr lang="en-US" altLang="zh-TW" sz="3600" b="1" strike="noStrike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( </a:t>
            </a:r>
            <a:r>
              <a:rPr lang="en-US" altLang="zh-TW" sz="2400" b="1" strike="noStrike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IQ / </a:t>
            </a:r>
            <a:r>
              <a:rPr lang="en-US" altLang="zh-TW" sz="2400" b="1" strike="noStrike" spc="-1" dirty="0" err="1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Gitlab</a:t>
            </a:r>
            <a:r>
              <a:rPr lang="en-US" altLang="zh-TW" sz="2400" b="1" strike="noStrike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 / Jenkins</a:t>
            </a:r>
            <a:r>
              <a:rPr lang="en-US" altLang="zh-TW" sz="3600" b="1" strike="noStrike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)</a:t>
            </a:r>
            <a:endParaRPr lang="en-US" sz="36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760" y="1052944"/>
            <a:ext cx="9300586" cy="493123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1345;p45"/>
          <p:cNvSpPr/>
          <p:nvPr/>
        </p:nvSpPr>
        <p:spPr>
          <a:xfrm>
            <a:off x="257760" y="193680"/>
            <a:ext cx="9008640" cy="579960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r>
              <a:rPr lang="en-US" altLang="zh-TW" sz="3200" b="1" strike="noStrike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IQ </a:t>
            </a:r>
            <a:r>
              <a:rPr lang="en-US" altLang="zh-TW" sz="32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Organization </a:t>
            </a:r>
            <a:r>
              <a:rPr lang="zh-TW" altLang="en-US" sz="3200" b="1" strike="noStrike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管理</a:t>
            </a:r>
            <a:endParaRPr lang="en-US" sz="32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760" y="988749"/>
            <a:ext cx="3477421" cy="4882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040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古典 2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30150</TotalTime>
  <Words>1682</Words>
  <Application>Microsoft Office PowerPoint</Application>
  <PresentationFormat>自訂</PresentationFormat>
  <Paragraphs>303</Paragraphs>
  <Slides>45</Slides>
  <Notes>29</Notes>
  <HiddenSlides>0</HiddenSlides>
  <MMClips>0</MMClips>
  <ScaleCrop>false</ScaleCrop>
  <HeadingPairs>
    <vt:vector size="6" baseType="variant">
      <vt:variant>
        <vt:lpstr>使用字型</vt:lpstr>
      </vt:variant>
      <vt:variant>
        <vt:i4>10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45</vt:i4>
      </vt:variant>
    </vt:vector>
  </HeadingPairs>
  <TitlesOfParts>
    <vt:vector size="56" baseType="lpstr">
      <vt:lpstr>DejaVu Sans</vt:lpstr>
      <vt:lpstr>Fira Sans</vt:lpstr>
      <vt:lpstr>IBM Plex Sans</vt:lpstr>
      <vt:lpstr>Merriweather Sans</vt:lpstr>
      <vt:lpstr>Microsoft JhengHei Light</vt:lpstr>
      <vt:lpstr>微軟正黑體</vt:lpstr>
      <vt:lpstr>Arial</vt:lpstr>
      <vt:lpstr>Symbol</vt:lpstr>
      <vt:lpstr>Times New Roman</vt:lpstr>
      <vt:lpstr>Wingdings</vt:lpstr>
      <vt:lpstr>Office 佈景主題</vt:lpstr>
      <vt:lpstr>Nexus IQ Server 建置流程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Thank you</vt:lpstr>
      <vt:lpstr>CICD 環境架構規劃設計與人員權責分工(final)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投影片 1</dc:title>
  <dc:subject/>
  <dc:creator>user</dc:creator>
  <dc:description/>
  <cp:lastModifiedBy>吳宗樺</cp:lastModifiedBy>
  <cp:revision>848</cp:revision>
  <cp:lastPrinted>2021-10-04T02:16:34Z</cp:lastPrinted>
  <dcterms:created xsi:type="dcterms:W3CDTF">2020-09-24T07:39:29Z</dcterms:created>
  <dcterms:modified xsi:type="dcterms:W3CDTF">2026-01-16T08:17:05Z</dcterms:modified>
  <dc:language>zh-TW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35</vt:i4>
  </property>
  <property fmtid="{D5CDD505-2E9C-101B-9397-08002B2CF9AE}" pid="3" name="PresentationFormat">
    <vt:lpwstr>自訂</vt:lpwstr>
  </property>
  <property fmtid="{D5CDD505-2E9C-101B-9397-08002B2CF9AE}" pid="4" name="Slides">
    <vt:i4>96</vt:i4>
  </property>
</Properties>
</file>